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71" r:id="rId4"/>
    <p:sldId id="258" r:id="rId5"/>
    <p:sldId id="269" r:id="rId6"/>
    <p:sldId id="275" r:id="rId7"/>
    <p:sldId id="259" r:id="rId8"/>
    <p:sldId id="270" r:id="rId9"/>
    <p:sldId id="260" r:id="rId10"/>
    <p:sldId id="272" r:id="rId11"/>
    <p:sldId id="261" r:id="rId12"/>
    <p:sldId id="273" r:id="rId13"/>
    <p:sldId id="274" r:id="rId14"/>
    <p:sldId id="262" r:id="rId15"/>
    <p:sldId id="276" r:id="rId16"/>
    <p:sldId id="263" r:id="rId17"/>
    <p:sldId id="277" r:id="rId18"/>
    <p:sldId id="264" r:id="rId19"/>
    <p:sldId id="278" r:id="rId20"/>
    <p:sldId id="279" r:id="rId21"/>
    <p:sldId id="265" r:id="rId22"/>
    <p:sldId id="280" r:id="rId23"/>
    <p:sldId id="266" r:id="rId24"/>
    <p:sldId id="281" r:id="rId25"/>
    <p:sldId id="267" r:id="rId26"/>
    <p:sldId id="282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2" autoAdjust="0"/>
    <p:restoredTop sz="94660"/>
  </p:normalViewPr>
  <p:slideViewPr>
    <p:cSldViewPr>
      <p:cViewPr varScale="1">
        <p:scale>
          <a:sx n="47" d="100"/>
          <a:sy n="47" d="100"/>
        </p:scale>
        <p:origin x="-11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AD0BC0-3C7A-428D-B570-64A400C36A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96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CC9539-69D9-4C19-B57E-E20262AF97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57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5CAC2C-F3BB-4CFE-BC53-04155C05A0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69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0B67F-C4D5-497B-9CB8-F5A6147149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097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60926-9876-4ABE-8C8A-CDCD56B0E7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578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BEEC00-8F8A-4508-AFBF-6AA1236D83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0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9789A-7332-4381-9132-ECA5480CF5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142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EEC838-C972-4002-9B45-4C8278A2A2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07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BDB9C-5789-415B-8FCB-597A993B2D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11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F95AD0-06EC-45C6-B3F9-DFE64C7208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929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D42F4-0A40-4D09-A542-9574C812DA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899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0F3279C-C787-49CC-AED0-30C136BA5ED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light that’s beautiful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more, I want all that’s Yours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dirty="0"/>
              <a:t>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Joy unspeakable that won’t go away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Just enough strength to live for today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So I never have to worry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what tomorrow will bring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‘Cause my faith is on solid rock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counting on God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counting on, I’m counting on God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counting on, I’m counting on God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counting on, I’m counting on God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counting on, I’m counting on God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the miracle of Christ in me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the mystery that sets me free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nothing like I used to be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Just open up your eyes, you’ll see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the miracle of Christ in me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the mystery that sets me free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I’m nothing like I used to be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Just open up your eyes, you’ll see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dirty="0"/>
              <a:t>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Joy unspeakable that won’t go away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Just enough strength to live for today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So I never have to worry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what tomorrow will bring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‘Cause my faith is on solid rock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in a fight not physical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in a war, but not with this world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I’m counting on God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counting on, I’m counting on God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counting on, I’m counting on God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counting on, I’m counting on God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counting on, I’m counting on God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dirty="0"/>
              <a:t>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Joy unspeakable that won’t go away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Just enough strength to live for today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So I never have to worry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what tomorrow will bring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‘Cause my faith is on solid rock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counting on God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counting on, I’m counting on God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counting on, I’m counting on God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counting on, I’m counting on God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counting on, I’m counting on God</a:t>
            </a: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 2007	</a:t>
            </a:r>
            <a:r>
              <a:rPr lang="en-US" sz="1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Jared Anderson	</a:t>
            </a:r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CCLI# 5064366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light that’s beautiful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more, I want all that’s Yours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dirty="0"/>
              <a:t>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Joy unspeakable that won’t go away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Just enough strength to live for today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So I never have to worry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what tomorrow will bring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‘Cause my faith is on solid rock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counting on God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counting on, I’m counting on God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counting on, I’m counting on God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counting on, I’m counting on God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counting on, I’m counting on God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in a fight not physical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in a war, but not with this world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399</Words>
  <Application>Microsoft Office PowerPoint</Application>
  <PresentationFormat>On-screen Show (4:3)</PresentationFormat>
  <Paragraphs>66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Counting On God</dc:title>
  <dc:creator>User</dc:creator>
  <cp:lastModifiedBy>Valued Acer Customer</cp:lastModifiedBy>
  <cp:revision>8</cp:revision>
  <dcterms:created xsi:type="dcterms:W3CDTF">2010-06-25T21:00:37Z</dcterms:created>
  <dcterms:modified xsi:type="dcterms:W3CDTF">2013-05-23T21:00:44Z</dcterms:modified>
</cp:coreProperties>
</file>