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78" r:id="rId4"/>
    <p:sldId id="266" r:id="rId5"/>
    <p:sldId id="279" r:id="rId6"/>
    <p:sldId id="267" r:id="rId7"/>
    <p:sldId id="280" r:id="rId8"/>
    <p:sldId id="257" r:id="rId9"/>
    <p:sldId id="281" r:id="rId10"/>
    <p:sldId id="282" r:id="rId11"/>
    <p:sldId id="268" r:id="rId12"/>
    <p:sldId id="258" r:id="rId13"/>
    <p:sldId id="283" r:id="rId14"/>
    <p:sldId id="269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60" r:id="rId23"/>
    <p:sldId id="261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277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EA6FF-8B07-47FA-9287-F1A1915C4A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1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2563C-C12D-4A69-9E94-ACFADACCEF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62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548866-4FAF-4D7E-A35F-47482587B8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2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0D685-7521-48B0-969C-AF7E23848F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41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5F67-10D5-4496-BA6B-29432E5D1D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3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B1EAB-69F7-4CE9-AD1A-4E7000588A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1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25AA83-C2A3-4C06-B52A-2AAB0C644C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75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FAEFA1-4218-42C5-8FA9-1050C7AB10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90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2F0E6-D53A-4A77-AFB2-92C584BB8A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9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08F97-6045-4EA4-8B92-2CE08E09B5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5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75771E-262C-481B-892D-B7AD3648FE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55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F2F6B8F-EB7A-4E6B-AA37-3E39A1E9411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searching for the hope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that's tucked away in you and me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does anybody hear her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can anybody see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she is yearning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for shelter and affection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she never found at home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she is searching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for a hero to ride in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ride in and save the day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in walks her prince charming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he knows just what to say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momentary lapse of reason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she gives herself away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does anybody hear her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can anybody see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or does anybody even know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she's going down today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under the shadow of our steeple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with all the lost and lonely people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she is running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 hundred miles an hour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in the wrong direction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searching for the hope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that's tucked away in you and me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does anybody hear her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can anybody see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/>
              <a:t> </a:t>
            </a: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If judgment looms under every steeple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If lofty glances from lofty people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Can't see past her scarlet letter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we've never even met her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3733800"/>
          </a:xfrm>
        </p:spPr>
        <p:txBody>
          <a:bodyPr/>
          <a:lstStyle/>
          <a:p>
            <a:r>
              <a:rPr lang="en-US"/>
              <a:t> </a:t>
            </a: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If judgment looms under every steeple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If lofty glances from lofty people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Can't see past her scarlet letter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we've never even met her 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We've never even met her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does anybody hear her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can anybody see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or does anybody even know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she's going down today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under the shadow of our steeple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with all the lost and lonely people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searching for the hope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that's tucked away in you and me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does anybody hear her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can anybody see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she is trying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but the canyon's ever widening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in the depths of her cold heart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or does anybody even know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she's going down today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under the shadow of our steeple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with all the lost and lonely people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searching for the hope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that's tucked away in you and me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does anybody hear her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can anybody see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 is running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hundred miles an hour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wrong direction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800" b="1" u="sng" dirty="0"/>
              <a:t>©2005		Mark Hall		CCLI# 4578860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so she sets out on another misadventure just to find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she's another two years older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she's three more steps behind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does anybody hear her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can anybody see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or does anybody even know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she's going down today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under the shadow of our steeple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295400"/>
            <a:ext cx="74676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with all the lost and lonely people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350</Words>
  <Application>Microsoft Office PowerPoint</Application>
  <PresentationFormat>On-screen Show (4:3)</PresentationFormat>
  <Paragraphs>75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Anybody Hear Her </dc:title>
  <dc:creator>User</dc:creator>
  <cp:lastModifiedBy>Valued Acer Customer</cp:lastModifiedBy>
  <cp:revision>7</cp:revision>
  <dcterms:created xsi:type="dcterms:W3CDTF">2010-12-02T20:49:31Z</dcterms:created>
  <dcterms:modified xsi:type="dcterms:W3CDTF">2013-05-23T21:03:23Z</dcterms:modified>
</cp:coreProperties>
</file>