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66" r:id="rId4"/>
    <p:sldId id="257" r:id="rId5"/>
    <p:sldId id="267" r:id="rId6"/>
    <p:sldId id="263" r:id="rId7"/>
    <p:sldId id="268" r:id="rId8"/>
    <p:sldId id="258" r:id="rId9"/>
    <p:sldId id="269" r:id="rId10"/>
    <p:sldId id="259" r:id="rId11"/>
    <p:sldId id="270" r:id="rId12"/>
    <p:sldId id="260" r:id="rId13"/>
    <p:sldId id="271" r:id="rId14"/>
    <p:sldId id="264" r:id="rId15"/>
    <p:sldId id="272" r:id="rId16"/>
    <p:sldId id="261" r:id="rId17"/>
    <p:sldId id="273" r:id="rId18"/>
    <p:sldId id="265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FAF9C-834D-4988-B35D-B7B6B48CCA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33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FCF39-0074-44C5-8803-9D002ACB02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773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B3B1FA-B502-4AC1-8E1D-4C36F484B4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4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BBEADA-BAAB-4EE8-9C3F-02172C4FA7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81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9474F7-E356-4DAE-A466-2CEA2BCBE7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153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5EC23-BAC9-4427-B7EA-7764A89C65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88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5616A-8899-40C9-B8F9-FAA680F09A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35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9FB35-4E3F-4B11-8249-121AD17B55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670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4ABDF-3517-4D8E-99FC-BCB5D63019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555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59739-7E59-45FB-A2DF-CCB765A131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5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F6B7B-21E0-4EE6-A686-F1AE62CFD4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85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7954FF4-6BC1-4EF3-9703-D0A8AEBFC84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draw me close to You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never let me go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lay it all down again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hear you say that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I'm Your friend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desire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No-one else will do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nothing else could take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place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feel the warmth of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embrace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help me find the way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bring me back to You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371600"/>
            <a:ext cx="6400800" cy="3733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You're all I want</a:t>
            </a:r>
          </a:p>
          <a:p>
            <a:pPr>
              <a:lnSpc>
                <a:spcPct val="90000"/>
              </a:lnSpc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You're all I’ve ever needed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371600"/>
            <a:ext cx="6400800" cy="3733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You're all I want</a:t>
            </a:r>
          </a:p>
          <a:p>
            <a:pPr>
              <a:lnSpc>
                <a:spcPct val="90000"/>
              </a:lnSpc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help me know you are near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371600"/>
            <a:ext cx="6400800" cy="37338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help me know you are near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help me know you are near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800" b="1" u="sng" dirty="0"/>
              <a:t>© 1994		Kelly Carpenter		CCLI# 1459484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draw me close to you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never let me go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lay it all down again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hear you say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I'm your friend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are my desire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No-one else will do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nothing else could take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place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feel the warmth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of Your embrace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4191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help me find the way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bring me back to You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3200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You're all I want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You're all I’ve ever needed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7800"/>
            <a:ext cx="6400800" cy="32004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You're all I want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help me know You are near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160</Words>
  <Application>Microsoft Office PowerPoint</Application>
  <PresentationFormat>On-screen Show (4:3)</PresentationFormat>
  <Paragraphs>40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 Me Close</dc:title>
  <dc:creator>User</dc:creator>
  <cp:lastModifiedBy>Valued Acer Customer</cp:lastModifiedBy>
  <cp:revision>5</cp:revision>
  <dcterms:created xsi:type="dcterms:W3CDTF">2010-06-12T14:37:52Z</dcterms:created>
  <dcterms:modified xsi:type="dcterms:W3CDTF">2013-05-22T20:46:31Z</dcterms:modified>
</cp:coreProperties>
</file>