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4" r:id="rId4"/>
    <p:sldId id="265" r:id="rId5"/>
    <p:sldId id="266" r:id="rId6"/>
    <p:sldId id="258" r:id="rId7"/>
    <p:sldId id="268" r:id="rId8"/>
    <p:sldId id="267" r:id="rId9"/>
    <p:sldId id="277" r:id="rId10"/>
    <p:sldId id="269" r:id="rId11"/>
    <p:sldId id="270" r:id="rId12"/>
    <p:sldId id="260" r:id="rId13"/>
    <p:sldId id="276" r:id="rId14"/>
    <p:sldId id="275" r:id="rId15"/>
    <p:sldId id="278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F9809-953E-4E34-9C40-6C8F9693DB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07B41-378D-4D35-8D9F-5218F38876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4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37224-0538-4BDD-9AAA-37AD0809F1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4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361A3-0813-4A32-BEEA-7F40B1CEA3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11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5E110-6ECA-46BF-916F-1A30405829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45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91307-C6A4-45F5-89D5-6D052E335D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955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3A3D8-B1F4-4634-AD4E-23BAA43F6F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54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6D93E-21F5-4FB9-9483-2A3087835C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63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20B6A-EB7F-4A81-B9E8-9D2386B244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41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C6297-7058-4260-B7DB-E279432323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98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DF68F-8BA9-4B2A-8509-CFCFE6BA46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52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95421-35C5-4806-9D5F-7DACF6C12A2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everything that, everything that, everything that has breath praise the Lord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Everything that, everything that, everything that has breath praise the Lord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Praise You in the heavens, joining with the angels, praising You forever and a day.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Praise You on the earth now, joining with creation, calling all the nations to Your praise.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they could see how much You're worth, Your power, your might, your endless love,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Surely they would never cease to praise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everything that, everything that, everything that has breath praise the Lord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Everything that, everything that, everything that has breath praise the Lord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everything that, everything that, everything that has breath praise the Lord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Everything that, everything that, everything that has breath praise the Lord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800" b="1" u="sng" dirty="0"/>
              <a:t>© 1997	</a:t>
            </a:r>
            <a:r>
              <a:rPr lang="en-US" sz="1800" b="1" u="sng" dirty="0" smtClean="0"/>
              <a:t>	Matt </a:t>
            </a:r>
            <a:r>
              <a:rPr lang="en-US" sz="1800" b="1" u="sng" dirty="0"/>
              <a:t>Redman	</a:t>
            </a:r>
            <a:r>
              <a:rPr lang="en-US" sz="1800" b="1" u="sng" dirty="0" smtClean="0"/>
              <a:t>	CCLI</a:t>
            </a:r>
            <a:r>
              <a:rPr lang="en-US" sz="1800" b="1" u="sng" dirty="0"/>
              <a:t># 2430979 </a:t>
            </a:r>
            <a:endParaRPr lang="en-US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everything that, everything that, everything that has breath praise the Lord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Everything that, everything that, everything that has breath praise the Lord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everything that, everything that, everything that has breath praise the Lord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Everything that, everything that, everything that has breath praise the Lord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Praise You in the morning, Praise You in the evening, Praise You when I'm young and when I'm old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Praise You when I'm laughing, Praise You when I'm grieving, Praise You every season of the soul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we could see how much You're worth, Your power, Your might, Your endless love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Surely we would never cease to praise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265</Words>
  <Application>Microsoft Office PowerPoint</Application>
  <PresentationFormat>On-screen Show (4:3)</PresentationFormat>
  <Paragraphs>24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Everything That Has Breath</dc:title>
  <dc:creator>User</dc:creator>
  <cp:lastModifiedBy>Valued Acer Customer</cp:lastModifiedBy>
  <cp:revision>5</cp:revision>
  <dcterms:created xsi:type="dcterms:W3CDTF">2009-04-09T01:25:05Z</dcterms:created>
  <dcterms:modified xsi:type="dcterms:W3CDTF">2013-05-25T19:02:04Z</dcterms:modified>
</cp:coreProperties>
</file>