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56" r:id="rId3"/>
    <p:sldId id="257" r:id="rId4"/>
    <p:sldId id="258" r:id="rId5"/>
    <p:sldId id="259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81" r:id="rId23"/>
    <p:sldId id="282" r:id="rId24"/>
    <p:sldId id="277" r:id="rId25"/>
    <p:sldId id="278" r:id="rId26"/>
    <p:sldId id="279" r:id="rId27"/>
    <p:sldId id="280" r:id="rId28"/>
    <p:sldId id="283" r:id="rId29"/>
    <p:sldId id="284" r:id="rId30"/>
    <p:sldId id="285" r:id="rId31"/>
    <p:sldId id="286" r:id="rId3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5" d="100"/>
          <a:sy n="55" d="100"/>
        </p:scale>
        <p:origin x="-1062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5E6CBF-958C-4860-B710-56FB596D43A4}" type="datetimeFigureOut">
              <a:rPr lang="en-US" smtClean="0"/>
              <a:t>9/24/2013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F02C85-5C82-43A2-98A9-14EE230806D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5E6CBF-958C-4860-B710-56FB596D43A4}" type="datetimeFigureOut">
              <a:rPr lang="en-US" smtClean="0"/>
              <a:t>9/24/2013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F02C85-5C82-43A2-98A9-14EE230806D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5E6CBF-958C-4860-B710-56FB596D43A4}" type="datetimeFigureOut">
              <a:rPr lang="en-US" smtClean="0"/>
              <a:t>9/24/2013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F02C85-5C82-43A2-98A9-14EE230806D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5E6CBF-958C-4860-B710-56FB596D43A4}" type="datetimeFigureOut">
              <a:rPr lang="en-US" smtClean="0"/>
              <a:t>9/24/2013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F02C85-5C82-43A2-98A9-14EE230806D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5E6CBF-958C-4860-B710-56FB596D43A4}" type="datetimeFigureOut">
              <a:rPr lang="en-US" smtClean="0"/>
              <a:t>9/24/2013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F02C85-5C82-43A2-98A9-14EE230806D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5E6CBF-958C-4860-B710-56FB596D43A4}" type="datetimeFigureOut">
              <a:rPr lang="en-US" smtClean="0"/>
              <a:t>9/24/2013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F02C85-5C82-43A2-98A9-14EE230806D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5E6CBF-958C-4860-B710-56FB596D43A4}" type="datetimeFigureOut">
              <a:rPr lang="en-US" smtClean="0"/>
              <a:t>9/24/2013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F02C85-5C82-43A2-98A9-14EE230806D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5E6CBF-958C-4860-B710-56FB596D43A4}" type="datetimeFigureOut">
              <a:rPr lang="en-US" smtClean="0"/>
              <a:t>9/24/2013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F02C85-5C82-43A2-98A9-14EE230806D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5E6CBF-958C-4860-B710-56FB596D43A4}" type="datetimeFigureOut">
              <a:rPr lang="en-US" smtClean="0"/>
              <a:t>9/24/2013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F02C85-5C82-43A2-98A9-14EE230806D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5E6CBF-958C-4860-B710-56FB596D43A4}" type="datetimeFigureOut">
              <a:rPr lang="en-US" smtClean="0"/>
              <a:t>9/24/2013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F02C85-5C82-43A2-98A9-14EE230806D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5E6CBF-958C-4860-B710-56FB596D43A4}" type="datetimeFigureOut">
              <a:rPr lang="en-US" smtClean="0"/>
              <a:t>9/24/2013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F02C85-5C82-43A2-98A9-14EE230806D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5E6CBF-958C-4860-B710-56FB596D43A4}" type="datetimeFigureOut">
              <a:rPr lang="en-US" smtClean="0"/>
              <a:t>9/24/2013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F02C85-5C82-43A2-98A9-14EE230806D1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838200"/>
            <a:ext cx="6400800" cy="4800600"/>
          </a:xfrm>
        </p:spPr>
        <p:txBody>
          <a:bodyPr/>
          <a:lstStyle/>
          <a:p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oh, I’m running to Your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arms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I’m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running to Your arms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838200"/>
            <a:ext cx="6400800" cy="4800600"/>
          </a:xfrm>
        </p:spPr>
        <p:txBody>
          <a:bodyPr/>
          <a:lstStyle/>
          <a:p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riches of Your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love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will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always be enough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838200"/>
            <a:ext cx="6400800" cy="4800600"/>
          </a:xfrm>
        </p:spPr>
        <p:txBody>
          <a:bodyPr/>
          <a:lstStyle/>
          <a:p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nothing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compares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Your embrace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838200"/>
            <a:ext cx="6400800" cy="4800600"/>
          </a:xfrm>
        </p:spPr>
        <p:txBody>
          <a:bodyPr/>
          <a:lstStyle/>
          <a:p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Light of the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World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forever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reign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838200"/>
            <a:ext cx="6400800" cy="4800600"/>
          </a:xfrm>
        </p:spPr>
        <p:txBody>
          <a:bodyPr/>
          <a:lstStyle/>
          <a:p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 are more, You are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more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than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my words will ever say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838200"/>
            <a:ext cx="6400800" cy="4800600"/>
          </a:xfrm>
        </p:spPr>
        <p:txBody>
          <a:bodyPr/>
          <a:lstStyle/>
          <a:p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 are Lord, You are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Lord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all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creation will proclaim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838200"/>
            <a:ext cx="6400800" cy="4800600"/>
          </a:xfrm>
        </p:spPr>
        <p:txBody>
          <a:bodyPr/>
          <a:lstStyle/>
          <a:p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 are here, You are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here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Your presence I'm made whole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838200"/>
            <a:ext cx="6400800" cy="4800600"/>
          </a:xfrm>
        </p:spPr>
        <p:txBody>
          <a:bodyPr/>
          <a:lstStyle/>
          <a:p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 are God, You are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God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of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all else I'm letting go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838200"/>
            <a:ext cx="6400800" cy="4800600"/>
          </a:xfrm>
        </p:spPr>
        <p:txBody>
          <a:bodyPr/>
          <a:lstStyle/>
          <a:p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oh, I’m running to Your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arms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I’m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running to Your arms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838200"/>
            <a:ext cx="6400800" cy="4800600"/>
          </a:xfrm>
        </p:spPr>
        <p:txBody>
          <a:bodyPr/>
          <a:lstStyle/>
          <a:p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riches of Your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love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will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always be enough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838200"/>
            <a:ext cx="6400800" cy="4800600"/>
          </a:xfrm>
        </p:spPr>
        <p:txBody>
          <a:bodyPr/>
          <a:lstStyle/>
          <a:p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 are good, You are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good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when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there's nothing good in me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838200"/>
            <a:ext cx="6400800" cy="4800600"/>
          </a:xfrm>
        </p:spPr>
        <p:txBody>
          <a:bodyPr/>
          <a:lstStyle/>
          <a:p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nothing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compares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Your embrace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838200"/>
            <a:ext cx="6400800" cy="4800600"/>
          </a:xfrm>
        </p:spPr>
        <p:txBody>
          <a:bodyPr/>
          <a:lstStyle/>
          <a:p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Light of the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World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forever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reign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838200"/>
            <a:ext cx="6400800" cy="4800600"/>
          </a:xfrm>
        </p:spPr>
        <p:txBody>
          <a:bodyPr/>
          <a:lstStyle/>
          <a:p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my heart will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sing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other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name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Jesus  </a:t>
            </a:r>
            <a:r>
              <a:rPr lang="en-US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Jesus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838200"/>
            <a:ext cx="6400800" cy="4800600"/>
          </a:xfrm>
        </p:spPr>
        <p:txBody>
          <a:bodyPr/>
          <a:lstStyle/>
          <a:p>
            <a:endParaRPr lang="en-US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my heart will sing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 other name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Jesus  </a:t>
            </a:r>
            <a:r>
              <a:rPr lang="en-US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Jesus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838200"/>
            <a:ext cx="6400800" cy="4800600"/>
          </a:xfrm>
        </p:spPr>
        <p:txBody>
          <a:bodyPr/>
          <a:lstStyle/>
          <a:p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oh, I’m running to Your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arms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I’m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running to Your arms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838200"/>
            <a:ext cx="6400800" cy="4800600"/>
          </a:xfrm>
        </p:spPr>
        <p:txBody>
          <a:bodyPr/>
          <a:lstStyle/>
          <a:p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riches of Your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love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will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always be enough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838200"/>
            <a:ext cx="6400800" cy="4800600"/>
          </a:xfrm>
        </p:spPr>
        <p:txBody>
          <a:bodyPr/>
          <a:lstStyle/>
          <a:p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nothing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compares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Your embrace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838200"/>
            <a:ext cx="6400800" cy="4800600"/>
          </a:xfrm>
        </p:spPr>
        <p:txBody>
          <a:bodyPr/>
          <a:lstStyle/>
          <a:p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Light of the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World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forever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reign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838200"/>
            <a:ext cx="6400800" cy="4800600"/>
          </a:xfrm>
        </p:spPr>
        <p:txBody>
          <a:bodyPr/>
          <a:lstStyle/>
          <a:p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oh, I’m running to Your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arms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I’m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running to Your arms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838200"/>
            <a:ext cx="6400800" cy="4800600"/>
          </a:xfrm>
        </p:spPr>
        <p:txBody>
          <a:bodyPr/>
          <a:lstStyle/>
          <a:p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riches of Your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love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will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always be enough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838200"/>
            <a:ext cx="6400800" cy="4800600"/>
          </a:xfrm>
        </p:spPr>
        <p:txBody>
          <a:bodyPr/>
          <a:lstStyle/>
          <a:p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 are love, You are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love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on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display for all to see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838200"/>
            <a:ext cx="6400800" cy="4800600"/>
          </a:xfrm>
        </p:spPr>
        <p:txBody>
          <a:bodyPr/>
          <a:lstStyle/>
          <a:p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nothing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compares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Your embrace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838200"/>
            <a:ext cx="6400800" cy="4800600"/>
          </a:xfrm>
        </p:spPr>
        <p:txBody>
          <a:bodyPr/>
          <a:lstStyle/>
          <a:p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Light of the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World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forever reign</a:t>
            </a:r>
          </a:p>
          <a:p>
            <a:endParaRPr lang="en-US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sz="200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2000" b="1" u="sng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©2009	</a:t>
            </a:r>
            <a:r>
              <a:rPr lang="en-US" sz="2000" b="1" u="sng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    Ingram</a:t>
            </a:r>
            <a:r>
              <a:rPr lang="en-US" sz="2000" b="1" u="sng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Morgan		</a:t>
            </a:r>
            <a:r>
              <a:rPr lang="en-US" sz="2000" b="1" u="sng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CCLI#5639997</a:t>
            </a:r>
            <a:endParaRPr lang="en-US" sz="2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838200"/>
            <a:ext cx="6400800" cy="4800600"/>
          </a:xfrm>
        </p:spPr>
        <p:txBody>
          <a:bodyPr/>
          <a:lstStyle/>
          <a:p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 are light, You are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light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when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darkness closes in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838200"/>
            <a:ext cx="6400800" cy="4800600"/>
          </a:xfrm>
        </p:spPr>
        <p:txBody>
          <a:bodyPr/>
          <a:lstStyle/>
          <a:p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 are hope, You are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hope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have covered all my sin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838200"/>
            <a:ext cx="6400800" cy="4800600"/>
          </a:xfrm>
        </p:spPr>
        <p:txBody>
          <a:bodyPr/>
          <a:lstStyle/>
          <a:p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 are peace, You are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peace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when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my fear is crippling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838200"/>
            <a:ext cx="6400800" cy="4800600"/>
          </a:xfrm>
        </p:spPr>
        <p:txBody>
          <a:bodyPr/>
          <a:lstStyle/>
          <a:p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 are true, You are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true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even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 my wandering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838200"/>
            <a:ext cx="6400800" cy="4800600"/>
          </a:xfrm>
        </p:spPr>
        <p:txBody>
          <a:bodyPr/>
          <a:lstStyle/>
          <a:p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 are joy, You are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joy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You're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reason that I sing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838200"/>
            <a:ext cx="6400800" cy="4800600"/>
          </a:xfrm>
        </p:spPr>
        <p:txBody>
          <a:bodyPr/>
          <a:lstStyle/>
          <a:p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 are life, You are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life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 death has lost it's sting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209</TotalTime>
  <Words>299</Words>
  <Application>Microsoft Office PowerPoint</Application>
  <PresentationFormat>On-screen Show (4:3)</PresentationFormat>
  <Paragraphs>69</Paragraphs>
  <Slides>31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2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  <vt:lpstr>Slide 25</vt:lpstr>
      <vt:lpstr>Slide 26</vt:lpstr>
      <vt:lpstr>Slide 27</vt:lpstr>
      <vt:lpstr>Slide 28</vt:lpstr>
      <vt:lpstr>Slide 29</vt:lpstr>
      <vt:lpstr>Slide 30</vt:lpstr>
      <vt:lpstr>Slide 31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The Real McCoy's</dc:creator>
  <cp:lastModifiedBy>The Real McCoy's</cp:lastModifiedBy>
  <cp:revision>21</cp:revision>
  <dcterms:created xsi:type="dcterms:W3CDTF">2013-09-24T22:39:14Z</dcterms:created>
  <dcterms:modified xsi:type="dcterms:W3CDTF">2013-09-25T02:08:20Z</dcterms:modified>
</cp:coreProperties>
</file>