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72" r:id="rId4"/>
    <p:sldId id="257" r:id="rId5"/>
    <p:sldId id="273" r:id="rId6"/>
    <p:sldId id="259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63" r:id="rId15"/>
    <p:sldId id="270" r:id="rId16"/>
    <p:sldId id="282" r:id="rId17"/>
    <p:sldId id="283" r:id="rId18"/>
    <p:sldId id="284" r:id="rId19"/>
    <p:sldId id="285" r:id="rId20"/>
    <p:sldId id="26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0CB1F-34A1-4637-BCB5-B6181D78CC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3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E236B-1E81-4D4D-90A6-0ED0F5D21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8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F080F-2A62-4EC1-9904-BDA9D4B95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78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4D602-FB1F-4DA7-9DEB-EB78EDAA22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1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44B51-5333-4DCB-B176-57A52E83DD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4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962E6-0C1D-4466-9129-B572F9A35E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7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73BC1-901F-485F-9636-16EF7D084F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0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5280-D564-4B6A-BDBB-2EC9211C6B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7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D2CCC-8715-4B61-9F5E-23CCE1DC40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7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CF609-5FE5-49B0-BF75-951C6EC7A8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4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DAA10-9EF2-4209-8B18-B3A62B157F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2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3E87D6-BA94-483F-9EC7-FFAD3C73D5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2895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286000"/>
            <a:ext cx="7924800" cy="1295400"/>
          </a:xfrm>
        </p:spPr>
        <p:txBody>
          <a:bodyPr/>
          <a:lstStyle/>
          <a:p>
            <a:endParaRPr lang="en-US" sz="6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bow our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bend our knees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Spirit come make us humble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Jacob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000" b="1" u="sng" dirty="0" smtClean="0"/>
              <a:t>©2000			Charlie Hall		CCLI# 2060208</a:t>
            </a:r>
            <a:endParaRPr lang="en-US" sz="2000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turn our eyes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evil things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Lord we cast down our idols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clean hands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us pure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not lift our souls to another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let us be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generation that seeks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seeks Your face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God of Jacob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bow our hearts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bend our knees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Spirit come make us humble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85800"/>
            <a:ext cx="79248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turn our eyes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evil things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Lord we cast down our idols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264</Words>
  <Application>Microsoft Office PowerPoint</Application>
  <PresentationFormat>On-screen Show (4:3)</PresentationFormat>
  <Paragraphs>69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Give Us Clean Hands </dc:title>
  <dc:creator>User</dc:creator>
  <cp:lastModifiedBy>Valued Acer Customer</cp:lastModifiedBy>
  <cp:revision>4</cp:revision>
  <dcterms:created xsi:type="dcterms:W3CDTF">2010-12-03T15:39:24Z</dcterms:created>
  <dcterms:modified xsi:type="dcterms:W3CDTF">2013-05-22T00:43:56Z</dcterms:modified>
</cp:coreProperties>
</file>