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59" r:id="rId4"/>
    <p:sldId id="262" r:id="rId5"/>
    <p:sldId id="261" r:id="rId6"/>
    <p:sldId id="260" r:id="rId7"/>
    <p:sldId id="257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09694F-B048-4C3F-9060-85944CD306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32A06-82EF-43CC-A0DE-77951762C0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48AB97-0647-4F98-B274-CA3CAFD5B1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0F89AF-4180-4605-9651-6393AC2C15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3E1AC2-26E3-499C-A459-AA0B2390EB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85023E-D420-44A9-8FA8-A82D88838C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B7930A-7C9C-4897-B380-44E310B1FA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6678C0-1E94-464A-8776-ABA3DDE99C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860AE-C931-4AA6-93B6-1C26287173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82C54-A36B-4247-8F4F-FDC0FAAAB5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36F551-35D2-403F-879F-A19C85F164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0066DE8-2240-4A21-A418-3FC48A63657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20000" cy="51816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covers me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20000" cy="5181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amazing grace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sweet the sound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20000" cy="5181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amazing love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now flowing down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20000" cy="5181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from hands and feet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were nailed to the tree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20000" cy="5181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grace flows down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covers me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20000" cy="5181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covers me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20000" cy="51816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covers me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20000" cy="5181600"/>
          </a:xfrm>
        </p:spPr>
        <p:txBody>
          <a:bodyPr/>
          <a:lstStyle/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covers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20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©2000		Bell, </a:t>
            </a:r>
            <a:r>
              <a:rPr lang="en-US" sz="2000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Giglio</a:t>
            </a:r>
            <a:r>
              <a:rPr lang="en-US" sz="20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, Padgett		CCLI# 1223050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20000" cy="5181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amazing grace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sweet the sound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saved a wretch like 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20000" cy="5181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once was lost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but now I’m found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was blind but now I see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20000" cy="5181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amazing grace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sweet the sound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20000" cy="5181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amazing love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now flowing down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20000" cy="5181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from hands and feet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were nailed to the tree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20000" cy="5181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grace flows down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covers me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20000" cy="5181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covers 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20000" cy="51816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covers 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100</Words>
  <Application>Microsoft Office PowerPoint</Application>
  <PresentationFormat>On-screen Show (4:3)</PresentationFormat>
  <Paragraphs>39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Flows Down </dc:title>
  <dc:creator>User</dc:creator>
  <cp:lastModifiedBy>Valued Acer Customer</cp:lastModifiedBy>
  <cp:revision>3</cp:revision>
  <dcterms:created xsi:type="dcterms:W3CDTF">2008-06-25T22:21:05Z</dcterms:created>
  <dcterms:modified xsi:type="dcterms:W3CDTF">2013-06-08T13:58:17Z</dcterms:modified>
</cp:coreProperties>
</file>