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7" r:id="rId4"/>
    <p:sldId id="258" r:id="rId5"/>
    <p:sldId id="267" r:id="rId6"/>
    <p:sldId id="259" r:id="rId7"/>
    <p:sldId id="268" r:id="rId8"/>
    <p:sldId id="269" r:id="rId9"/>
    <p:sldId id="270" r:id="rId10"/>
    <p:sldId id="271" r:id="rId11"/>
    <p:sldId id="272" r:id="rId12"/>
    <p:sldId id="262" r:id="rId13"/>
    <p:sldId id="277" r:id="rId14"/>
    <p:sldId id="278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70A2D-A58E-49CD-8FBF-22D0656AE0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7D8E5-55A2-45A9-B4B8-A117D7367D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76BEE-F6DF-44AC-90F4-AEA7B5AD18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17B30-FDAF-459A-91D7-84CF637B8B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668C3-3C2D-409E-A22E-D87593D3F5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6DF1E-FF19-456C-9054-1803BAE147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2F63F-7234-489F-B217-887DD162F4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8E35D-2DCA-4C6D-B339-AF01BB0F5D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67B82-32AA-4640-88DC-9D9ECE8982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20709-734D-437C-A28C-4615EEE7EA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74CDA-390B-4E68-817E-BE92A2F866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EE2CAE1-F33A-4F80-9B52-38E09A2275E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worship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bow down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say that you’re my God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You’re all together lovely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together worthy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together wonderful to me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I’ll never know how much it cost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see my sin upon that cross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I’ll never know how much it cost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see my sin upon that cross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I’ll never know how much it cost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see my sin upon that cross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worship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bow down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say that you’re my God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You’re all together lovely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together worthy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together wonderful to me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worship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bow down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say that you’re my God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You’re all together lovely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all together worthy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all together wonderful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©2000		Tim Hughes		CCLI# 3266032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Light of the World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stepped down into darkness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opened my eyes let me see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beauty that makes this heart adore You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hope of a life spent with You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worship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bow down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say that you’re my God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You’re all together lovely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together worthy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together wonderful to me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King of all days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so highly exalted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glorious in heaven above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humbly You came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the earth You created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for love’s sake became poor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worship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bow down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here I am to say that you’re my God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You’re all together lovely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together worthy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together wonderful to me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259</Words>
  <Application>Microsoft Office PowerPoint</Application>
  <PresentationFormat>On-screen Show (4:3)</PresentationFormat>
  <Paragraphs>56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 I Am to Worship </dc:title>
  <dc:creator>User</dc:creator>
  <cp:lastModifiedBy>Valued Acer Customer</cp:lastModifiedBy>
  <cp:revision>6</cp:revision>
  <dcterms:created xsi:type="dcterms:W3CDTF">2009-08-10T20:38:51Z</dcterms:created>
  <dcterms:modified xsi:type="dcterms:W3CDTF">2013-06-07T23:01:32Z</dcterms:modified>
</cp:coreProperties>
</file>