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4" r:id="rId4"/>
    <p:sldId id="265" r:id="rId5"/>
    <p:sldId id="266" r:id="rId6"/>
    <p:sldId id="260" r:id="rId7"/>
    <p:sldId id="267" r:id="rId8"/>
    <p:sldId id="268" r:id="rId9"/>
    <p:sldId id="269" r:id="rId10"/>
    <p:sldId id="285" r:id="rId11"/>
    <p:sldId id="257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84" r:id="rId20"/>
    <p:sldId id="262" r:id="rId21"/>
    <p:sldId id="281" r:id="rId22"/>
    <p:sldId id="282" r:id="rId23"/>
    <p:sldId id="283" r:id="rId24"/>
    <p:sldId id="277" r:id="rId25"/>
    <p:sldId id="278" r:id="rId26"/>
    <p:sldId id="279" r:id="rId27"/>
    <p:sldId id="280" r:id="rId28"/>
    <p:sldId id="259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49" autoAdjust="0"/>
    <p:restoredTop sz="94660"/>
  </p:normalViewPr>
  <p:slideViewPr>
    <p:cSldViewPr>
      <p:cViewPr varScale="1">
        <p:scale>
          <a:sx n="46" d="100"/>
          <a:sy n="46" d="100"/>
        </p:scale>
        <p:origin x="-11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3496A7-7241-4E53-A8EB-F22A60140A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76E28-F076-4C57-BC58-87A7859C74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15550D-1B4B-4C94-B0BB-B939097D1B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AF558-C105-4E3C-A861-C32BED1182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311AB-D199-4339-9309-109D83AB2F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B20352-3EF4-493F-824A-62F2FBB0AF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E280D8-0651-4F66-998A-3E3456C236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CDA7B-91E1-44AC-AFC7-908A58091F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98B586-EE9A-4E02-A577-B305DB4C66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80727D-19A5-4C11-8C8A-C8A8A6373F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ED8EC-52FD-426F-841E-3C80FAE3B9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123C35E-DAFF-41B9-B57A-BACC6749A1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can hear Jesus saying, “Father forgive”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can hear Jesus saying, “Father forgive”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can hear Jesus saying, “Father forgive”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what a thing He did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Love has come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Love has come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Love has come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it’s given me hope to carry on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can see Jesus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hanging on the cross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know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Peter put away his sword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can see Peter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putting away his sword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can see Peter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putting away his sword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won’t fight no more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Love has come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Love has come</a:t>
            </a:r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Love has come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it’s given me hope to carry on</a:t>
            </a:r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162800" cy="4953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gotta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carry on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2000" b="1" u="sng" dirty="0"/>
              <a:t>© 1998		Rich Mullins		CCLI# 775190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can see Jesus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hanging on the cross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can see Jesus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hanging on the cross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came looking for the lost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Love has come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Love has come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Love has come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it’s given me hope to carry on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150</Words>
  <Application>Microsoft Office PowerPoint</Application>
  <PresentationFormat>On-screen Show (4:3)</PresentationFormat>
  <Paragraphs>56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Hope to Carry On</dc:title>
  <dc:creator>User</dc:creator>
  <cp:lastModifiedBy>Valued Acer Customer</cp:lastModifiedBy>
  <cp:revision>6</cp:revision>
  <dcterms:created xsi:type="dcterms:W3CDTF">2009-03-25T04:35:58Z</dcterms:created>
  <dcterms:modified xsi:type="dcterms:W3CDTF">2013-06-24T16:20:37Z</dcterms:modified>
</cp:coreProperties>
</file>