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9267F-446D-403C-AB55-4A9113311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34215B-E446-4111-8BC3-F67AA72677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574A6-38E5-48E5-9FD7-1F47342EF1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891B0-5ABA-472F-A92A-C8374142BD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CC9ED-C476-4261-812D-600693B42C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FBE8B-4DE7-4D6C-9AA3-09DC927820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2D41A-88A7-4443-B992-975F7A1AE8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30504-8D7D-4CEC-B4AB-C47033996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8DB40-6C1C-4EE1-90FE-51A80047BB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3FCB7-3A7E-4350-A672-35A157D511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595C8-DAFB-49EE-A73E-9DB09803F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3AF56A-177B-47D5-8FBC-C468F2EECA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are His portion and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is our prize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Drawn to redemption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by the grace in His eyes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If grace is an ocean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we’re all sinking.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 Heaven meets earth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like an unforeseen kiss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my heart turns violently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inside of my chest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don’t have time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maintain these regrets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I think about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way…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oh, how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loves us oh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He loves us all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loves 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loves 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 oh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2000" b="1" u="sng" dirty="0"/>
              <a:t>©2005		John McMillan	</a:t>
            </a:r>
            <a:r>
              <a:rPr lang="en-US" sz="2000" b="1" u="sng" dirty="0" smtClean="0"/>
              <a:t>        CCLI</a:t>
            </a:r>
            <a:r>
              <a:rPr lang="en-US" sz="2000" b="1" u="sng" dirty="0"/>
              <a:t># 5032549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is jealous for 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Love’s like a hurricane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a tree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Bending beneath the weight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of His wind and mercy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all of a sudden I am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unaware of these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afflictions eclipsed by glory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realize just how beautiful You are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how great Your affections are for 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oh, how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loves us oh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He loves us all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is jealous for 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Love’s like a hurricane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a tree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Bending beneath the weight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of His wind and mercy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all of a sudden I am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unaware of these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afflictions eclipsed by glory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realize just how beautiful You are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how great Your affections are for 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oh, how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loves us oh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how He loves 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He loves us all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256</Words>
  <Application>Microsoft Office PowerPoint</Application>
  <PresentationFormat>On-screen Show (4:3)</PresentationFormat>
  <Paragraphs>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4</cp:revision>
  <dcterms:created xsi:type="dcterms:W3CDTF">2012-04-26T15:50:09Z</dcterms:created>
  <dcterms:modified xsi:type="dcterms:W3CDTF">2013-06-07T15:29:29Z</dcterms:modified>
</cp:coreProperties>
</file>