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this life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 yeah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 unto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unto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live for You alone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the one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seek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need in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alone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You go, I’ll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stay, I’ll stay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move, I’ll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love, I'll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serve I'll serve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this life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 yeah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You there's life everlasting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You there's freedom for my soul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You there's joy, unending joy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You go, I’ll go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You stay, I’ll stay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will follow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You go, I’ll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stay, I’ll stay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move, I’ll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love, I'll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serve I'll serve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this life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 yeah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You go, I’ll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stay, I’ll stay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move, I’ll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love, I'll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serve I'll serve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this life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 yeah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yeah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©2010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Tomlin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Ingram, Morgan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CCLI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5806878</a:t>
            </a:r>
            <a:endParaRPr lang="en-US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move, I’ll move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follow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Your ways are good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Your ways are sure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trust in You alone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higher than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sight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above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trust in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alone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You go, I’ll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stay, I’ll stay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move, I’ll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follow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love, I'll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serve I'll serve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313</Words>
  <Application>Microsoft Office PowerPoint</Application>
  <PresentationFormat>On-screen Show (4:3)</PresentationFormat>
  <Paragraphs>65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3</cp:revision>
  <dcterms:created xsi:type="dcterms:W3CDTF">2006-08-16T00:00:00Z</dcterms:created>
  <dcterms:modified xsi:type="dcterms:W3CDTF">2013-06-18T20:22:16Z</dcterms:modified>
</cp:coreProperties>
</file>