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9" r:id="rId5"/>
    <p:sldId id="276" r:id="rId6"/>
    <p:sldId id="258" r:id="rId7"/>
    <p:sldId id="277" r:id="rId8"/>
    <p:sldId id="260" r:id="rId9"/>
    <p:sldId id="278" r:id="rId10"/>
    <p:sldId id="261" r:id="rId11"/>
    <p:sldId id="279" r:id="rId12"/>
    <p:sldId id="262" r:id="rId13"/>
    <p:sldId id="280" r:id="rId14"/>
    <p:sldId id="267" r:id="rId15"/>
    <p:sldId id="281" r:id="rId16"/>
    <p:sldId id="268" r:id="rId17"/>
    <p:sldId id="282" r:id="rId18"/>
    <p:sldId id="269" r:id="rId19"/>
    <p:sldId id="283" r:id="rId20"/>
    <p:sldId id="270" r:id="rId21"/>
    <p:sldId id="284" r:id="rId22"/>
    <p:sldId id="271" r:id="rId23"/>
    <p:sldId id="285" r:id="rId24"/>
    <p:sldId id="272" r:id="rId25"/>
    <p:sldId id="286" r:id="rId26"/>
    <p:sldId id="273" r:id="rId27"/>
    <p:sldId id="287" r:id="rId28"/>
    <p:sldId id="274" r:id="rId29"/>
    <p:sldId id="28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9317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332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0898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366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0280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174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0226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6192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897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613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131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1914B-BB31-4B7E-84BD-97D8D554770C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C9F47-3954-4B65-BDE2-0E13A074C4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161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0180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loud song I sing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huge bell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ring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3420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of praise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live before You</a:t>
            </a:r>
          </a:p>
        </p:txBody>
      </p:sp>
    </p:spTree>
    <p:extLst>
      <p:ext uri="{BB962C8B-B14F-4D97-AF65-F5344CB8AC3E}">
        <p14:creationId xmlns:p14="http://schemas.microsoft.com/office/powerpoint/2010/main" xmlns="" val="1573420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men will pour their gold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serve a thing 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shines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4132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 will read Your words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will never change their minds</a:t>
            </a:r>
          </a:p>
        </p:txBody>
      </p:sp>
    </p:spTree>
    <p:extLst>
      <p:ext uri="{BB962C8B-B14F-4D97-AF65-F5344CB8AC3E}">
        <p14:creationId xmlns:p14="http://schemas.microsoft.com/office/powerpoint/2010/main" xmlns="" val="1054132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not forget 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my God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5573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thankful heart I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my offering</a:t>
            </a:r>
          </a:p>
        </p:txBody>
      </p:sp>
    </p:spTree>
    <p:extLst>
      <p:ext uri="{BB962C8B-B14F-4D97-AF65-F5344CB8AC3E}">
        <p14:creationId xmlns:p14="http://schemas.microsoft.com/office/powerpoint/2010/main" xmlns="" val="1745573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my sacrifice is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what You can give </a:t>
            </a:r>
          </a:p>
        </p:txBody>
      </p:sp>
    </p:spTree>
    <p:extLst>
      <p:ext uri="{BB962C8B-B14F-4D97-AF65-F5344CB8AC3E}">
        <p14:creationId xmlns:p14="http://schemas.microsoft.com/office/powerpoint/2010/main" xmlns="" val="1607170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 alone can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 to You</a:t>
            </a:r>
          </a:p>
        </p:txBody>
      </p:sp>
    </p:spTree>
    <p:extLst>
      <p:ext uri="{BB962C8B-B14F-4D97-AF65-F5344CB8AC3E}">
        <p14:creationId xmlns:p14="http://schemas.microsoft.com/office/powerpoint/2010/main" xmlns="" val="1607170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grateful heart I give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thankful prayer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72884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wild dance I dance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 You</a:t>
            </a:r>
          </a:p>
        </p:txBody>
      </p:sp>
    </p:spTree>
    <p:extLst>
      <p:ext uri="{BB962C8B-B14F-4D97-AF65-F5344CB8AC3E}">
        <p14:creationId xmlns:p14="http://schemas.microsoft.com/office/powerpoint/2010/main" xmlns="" val="1017288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men will drink the rain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turn to thank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clouds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4053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loud song I sing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huge bell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ring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92457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of praise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live before You</a:t>
            </a:r>
          </a:p>
        </p:txBody>
      </p:sp>
    </p:spTree>
    <p:extLst>
      <p:ext uri="{BB962C8B-B14F-4D97-AF65-F5344CB8AC3E}">
        <p14:creationId xmlns:p14="http://schemas.microsoft.com/office/powerpoint/2010/main" xmlns="" val="27492457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grateful heart I give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thankful prayer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1953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wild dance I dance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 You</a:t>
            </a:r>
          </a:p>
        </p:txBody>
      </p:sp>
    </p:spTree>
    <p:extLst>
      <p:ext uri="{BB962C8B-B14F-4D97-AF65-F5344CB8AC3E}">
        <p14:creationId xmlns:p14="http://schemas.microsoft.com/office/powerpoint/2010/main" xmlns="" val="35619534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loud song I sing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huge bell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ring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9389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of praise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live before You</a:t>
            </a:r>
          </a:p>
        </p:txBody>
      </p:sp>
    </p:spTree>
    <p:extLst>
      <p:ext uri="{BB962C8B-B14F-4D97-AF65-F5344CB8AC3E}">
        <p14:creationId xmlns:p14="http://schemas.microsoft.com/office/powerpoint/2010/main" xmlns="" val="64938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not forget 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my God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53340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thankful heart I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my offering</a:t>
            </a:r>
          </a:p>
        </p:txBody>
      </p:sp>
    </p:spTree>
    <p:extLst>
      <p:ext uri="{BB962C8B-B14F-4D97-AF65-F5344CB8AC3E}">
        <p14:creationId xmlns:p14="http://schemas.microsoft.com/office/powerpoint/2010/main" xmlns="" val="8153340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my sacrifice is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what You can give </a:t>
            </a:r>
          </a:p>
        </p:txBody>
      </p:sp>
    </p:spTree>
    <p:extLst>
      <p:ext uri="{BB962C8B-B14F-4D97-AF65-F5344CB8AC3E}">
        <p14:creationId xmlns:p14="http://schemas.microsoft.com/office/powerpoint/2010/main" xmlns="" val="12617606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 alone can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 to You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©1999		Ben &amp; Robin </a:t>
            </a:r>
            <a:r>
              <a:rPr lang="en-US" sz="16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Pasley</a:t>
            </a:r>
            <a:r>
              <a:rPr lang="en-US" sz="16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CCLI# 2694306</a:t>
            </a:r>
          </a:p>
        </p:txBody>
      </p:sp>
    </p:spTree>
    <p:extLst>
      <p:ext uri="{BB962C8B-B14F-4D97-AF65-F5344CB8AC3E}">
        <p14:creationId xmlns:p14="http://schemas.microsoft.com/office/powerpoint/2010/main" xmlns="" val="1261760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 will hear You speak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will never turn around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4053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not forget 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my God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1371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thankful heart I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 my offering</a:t>
            </a:r>
          </a:p>
        </p:txBody>
      </p:sp>
    </p:spTree>
    <p:extLst>
      <p:ext uri="{BB962C8B-B14F-4D97-AF65-F5344CB8AC3E}">
        <p14:creationId xmlns:p14="http://schemas.microsoft.com/office/powerpoint/2010/main" xmlns="" val="3841371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my sacrifice is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what You can give </a:t>
            </a:r>
          </a:p>
        </p:txBody>
      </p:sp>
    </p:spTree>
    <p:extLst>
      <p:ext uri="{BB962C8B-B14F-4D97-AF65-F5344CB8AC3E}">
        <p14:creationId xmlns:p14="http://schemas.microsoft.com/office/powerpoint/2010/main" xmlns="" val="2345265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 alone can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 to You</a:t>
            </a:r>
          </a:p>
        </p:txBody>
      </p:sp>
    </p:spTree>
    <p:extLst>
      <p:ext uri="{BB962C8B-B14F-4D97-AF65-F5344CB8AC3E}">
        <p14:creationId xmlns:p14="http://schemas.microsoft.com/office/powerpoint/2010/main" xmlns="" val="2345265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grateful heart I give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thankful prayer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4580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wild dance I dance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 You</a:t>
            </a:r>
          </a:p>
        </p:txBody>
      </p:sp>
    </p:spTree>
    <p:extLst>
      <p:ext uri="{BB962C8B-B14F-4D97-AF65-F5344CB8AC3E}">
        <p14:creationId xmlns:p14="http://schemas.microsoft.com/office/powerpoint/2010/main" xmlns="" val="1234580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258</Words>
  <Application>Microsoft Office PowerPoint</Application>
  <PresentationFormat>On-screen Show (4:3)</PresentationFormat>
  <Paragraphs>62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Acer Customer</dc:creator>
  <cp:lastModifiedBy>Valued Acer Customer</cp:lastModifiedBy>
  <cp:revision>4</cp:revision>
  <dcterms:created xsi:type="dcterms:W3CDTF">2013-03-24T18:35:02Z</dcterms:created>
  <dcterms:modified xsi:type="dcterms:W3CDTF">2013-06-10T01:20:45Z</dcterms:modified>
</cp:coreProperties>
</file>