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3" r:id="rId4"/>
    <p:sldId id="264" r:id="rId5"/>
    <p:sldId id="265" r:id="rId6"/>
    <p:sldId id="257" r:id="rId7"/>
    <p:sldId id="266" r:id="rId8"/>
    <p:sldId id="267" r:id="rId9"/>
    <p:sldId id="268" r:id="rId10"/>
    <p:sldId id="269" r:id="rId11"/>
    <p:sldId id="270" r:id="rId12"/>
    <p:sldId id="271" r:id="rId13"/>
    <p:sldId id="273" r:id="rId14"/>
    <p:sldId id="259" r:id="rId15"/>
    <p:sldId id="274" r:id="rId16"/>
    <p:sldId id="272" r:id="rId17"/>
    <p:sldId id="275" r:id="rId18"/>
    <p:sldId id="260" r:id="rId19"/>
    <p:sldId id="276" r:id="rId20"/>
    <p:sldId id="261" r:id="rId21"/>
    <p:sldId id="277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01" autoAdjust="0"/>
    <p:restoredTop sz="94660"/>
  </p:normalViewPr>
  <p:slideViewPr>
    <p:cSldViewPr>
      <p:cViewPr varScale="1">
        <p:scale>
          <a:sx n="46" d="100"/>
          <a:sy n="46" d="100"/>
        </p:scale>
        <p:origin x="-11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B35B9-ECD4-4415-A891-0542162DC6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65C729-ACCD-43BF-82E2-C59F7DF5CF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27A499-8E67-4D31-A4F9-17075BC7B0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814A98-E148-42D6-90D7-9416BD3639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E45490-7C8F-43DB-ABAF-4105FFC491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9E4B21-3393-442B-ABC4-69B3CE7320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2029EF-1AE8-4494-BE02-1299522E03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A4AEB-327B-41F7-8D92-147632052E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5A557-018A-4878-9E98-2AAF883F54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ADFFC8-0E22-48AF-B243-2CB883DBD4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96205F-C96B-4A6E-896E-66B857DB69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6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6B269C8-7BE9-44A5-B8D4-657AD54161D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see the weakest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through every trial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will cling 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each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day I pledge 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new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imperfect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gratitude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now 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can feel so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old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like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I've seen too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much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my hope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has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done squeezed dry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like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some worn out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sponge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 I am used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up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spilled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empty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fill me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up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Your sweet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certainty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please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keep me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full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never to be thirsty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again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 my tiny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steps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lead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to freedom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strides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keep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 watchful eye over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lest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trip and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fall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know I'll live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trust in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will hold to what is true</a:t>
            </a:r>
            <a:b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trust in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each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day I pledge 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new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imperfect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gratitude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now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now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now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0" algn="l">
              <a:spcBef>
                <a:spcPct val="0"/>
              </a:spcBef>
            </a:pPr>
            <a:r>
              <a:rPr kumimoji="0" lang="en-US" sz="1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Times New Roman" pitchFamily="18" charset="0"/>
              </a:rPr>
              <a:t>© 2008		Erin O'Donnell		CCLI# none</a:t>
            </a:r>
            <a:endParaRPr kumimoji="0" lang="en-US" sz="16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see the weakest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through every trial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will cling 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each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day I pledge 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new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imperfect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gratitude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now 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rag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doll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of strings and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yarns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each day a new thread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torn from me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 I come apart at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seams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hands raise up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fall to my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knees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please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hold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sew me back together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again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trust in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will hold to what is true</a:t>
            </a:r>
            <a:b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218</Words>
  <Application>Microsoft Office PowerPoint</Application>
  <PresentationFormat>On-screen Show (4:3)</PresentationFormat>
  <Paragraphs>49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Will Trust In You</dc:title>
  <dc:creator>User</dc:creator>
  <cp:lastModifiedBy>Valued Acer Customer</cp:lastModifiedBy>
  <cp:revision>4</cp:revision>
  <dcterms:created xsi:type="dcterms:W3CDTF">2009-03-26T04:30:45Z</dcterms:created>
  <dcterms:modified xsi:type="dcterms:W3CDTF">2013-06-08T15:00:04Z</dcterms:modified>
</cp:coreProperties>
</file>