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3" r:id="rId4"/>
    <p:sldId id="264" r:id="rId5"/>
    <p:sldId id="265" r:id="rId6"/>
    <p:sldId id="257" r:id="rId7"/>
    <p:sldId id="266" r:id="rId8"/>
    <p:sldId id="267" r:id="rId9"/>
    <p:sldId id="268" r:id="rId10"/>
    <p:sldId id="25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60" r:id="rId19"/>
    <p:sldId id="276" r:id="rId20"/>
    <p:sldId id="277" r:id="rId21"/>
    <p:sldId id="278" r:id="rId22"/>
    <p:sldId id="279" r:id="rId23"/>
    <p:sldId id="280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4828D-2873-429C-91AC-2FFD4EDE11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D5666-A0BA-4B14-86E6-3F296488F4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F8C47-BF10-40BA-9E97-7AD52DBC1E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6F267-2075-428E-A134-F3FB4C228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A39E82-2D7D-4E42-AD83-7EA120F3C0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B6D18-897A-4ECA-B3A3-07E8EE4E00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0B6C-C5B4-4AC9-A3A5-072F7A4469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5821B-F0F7-41B7-B622-2375E5F2A6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66264-FF36-4B50-96F7-0E8F2BA2C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88A482-087A-4D21-9037-C5687A2ECD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7B258-C874-4389-8852-647A3E82AB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5F3EDDE1-1AF7-42C6-9842-44FA91D4F3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I know I’ve sinned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I should have been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crying out “My God”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hidden in You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Lord, I need You now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more than I know how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so I humbly bow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hidden in You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if I could just sit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 You awhile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if You could just hold me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nothing can touch me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though I'm wounded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though I die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if I could just sit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 You awhile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need You to hold me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moment by moment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till forever passes by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if I could just sit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 You awhile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if You could just hold 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I cannot feel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my wounds don't heal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nothing can touch me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though I'm wounded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though I die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if I could just sit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 You awhile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need You to hold me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moment by moment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till forever passes by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moment by moment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till forever passes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by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 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1992   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Dennis 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Jernigan	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CCLI</a:t>
            </a:r>
            <a:r>
              <a:rPr lang="en-US" sz="1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818026</a:t>
            </a:r>
            <a:endPara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Lord I humbly kneel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hidden in You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Lord, You are my life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 I don't mind to die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just as long as I am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hidden in You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if I could just sit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 You awhile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if You could just hold me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nothing can touch me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though I'm wounded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though I die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if I could just sit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 You awhile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need You to hold me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moment by moment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till forever passes by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220</Words>
  <Application>Microsoft Office PowerPoint</Application>
  <PresentationFormat>On-screen Show (4:3)</PresentationFormat>
  <Paragraphs>57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 I Could Just Sit with You Awhile</dc:title>
  <dc:creator>User</dc:creator>
  <cp:lastModifiedBy>Valued Acer Customer</cp:lastModifiedBy>
  <cp:revision>3</cp:revision>
  <dcterms:created xsi:type="dcterms:W3CDTF">2009-04-07T04:50:26Z</dcterms:created>
  <dcterms:modified xsi:type="dcterms:W3CDTF">2013-06-08T19:09:47Z</dcterms:modified>
</cp:coreProperties>
</file>