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57" r:id="rId5"/>
    <p:sldId id="266" r:id="rId6"/>
    <p:sldId id="258" r:id="rId7"/>
    <p:sldId id="267" r:id="rId8"/>
    <p:sldId id="259" r:id="rId9"/>
    <p:sldId id="268" r:id="rId10"/>
    <p:sldId id="273" r:id="rId11"/>
    <p:sldId id="274" r:id="rId12"/>
    <p:sldId id="260" r:id="rId13"/>
    <p:sldId id="269" r:id="rId14"/>
    <p:sldId id="270" r:id="rId15"/>
    <p:sldId id="271" r:id="rId16"/>
    <p:sldId id="272" r:id="rId17"/>
    <p:sldId id="263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17AA5-9391-47F8-9433-8EA25A0847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4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337E3-72AB-423E-B361-E439CD54BE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9712F-4240-4D53-AC88-78D8920913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26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F5788-94E2-4E99-B93F-5A06DE9E5F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2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FDF0C-9B71-4F66-A43E-D41B5A47CD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1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545F9-220A-4339-88D7-903C96092F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7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27DB-7FD1-456B-8FF1-41F98E11D0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7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7B7C5-E85E-45EC-AB9F-2673657089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91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E15F3-F60A-4B66-9930-8C124DCC7D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8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08CC8-4DF0-4B7D-828E-9A8E1FF536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5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D88DB-E5D2-4046-8121-A8536CE7C6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22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8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AAE3B5-542F-467D-A735-43F5FC3628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0092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we’ve ever needed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it’s now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it’s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89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desperate for your hand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355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295400"/>
            <a:ext cx="8305800" cy="1600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we’ve ever needed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it’s now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it’s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35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desperate for your hand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0486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we’ve ever needed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it’s now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it’s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35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desperate for your hand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0486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838200"/>
            <a:ext cx="8305800" cy="54102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need You now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revive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need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</a:t>
            </a:r>
          </a:p>
          <a:p>
            <a:pPr algn="l"/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/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/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/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/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/>
              <a:t>© 2009			Herms, Hall			CCLI# 5631995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1000"/>
            <a:ext cx="8305800" cy="5867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our cry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we pray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faces down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hands are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raised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1000"/>
            <a:ext cx="8305800" cy="5867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You’ve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called us out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turned away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turned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1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shipwrecked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faith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idols rise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 what is right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our own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eyes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children now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 pay the price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need Your light, Lord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shine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light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5823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we’ve ever needed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it’s now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it’s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desperate for your hand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out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158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our hearts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our strength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our minds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we’re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at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feet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6388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kingdom come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our hearts and minds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church arise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church arise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28758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193</Words>
  <Application>Microsoft Office PowerPoint</Application>
  <PresentationFormat>On-screen Show (4:3)</PresentationFormat>
  <Paragraphs>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We’ve Ever Needed You </dc:title>
  <dc:creator>User</dc:creator>
  <cp:lastModifiedBy>Valued Acer Customer</cp:lastModifiedBy>
  <cp:revision>4</cp:revision>
  <dcterms:created xsi:type="dcterms:W3CDTF">2010-12-03T20:40:38Z</dcterms:created>
  <dcterms:modified xsi:type="dcterms:W3CDTF">2013-05-20T22:45:32Z</dcterms:modified>
</cp:coreProperties>
</file>