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63" r:id="rId5"/>
    <p:sldId id="264" r:id="rId6"/>
    <p:sldId id="265" r:id="rId7"/>
    <p:sldId id="266" r:id="rId8"/>
    <p:sldId id="257" r:id="rId9"/>
    <p:sldId id="267" r:id="rId10"/>
    <p:sldId id="268" r:id="rId11"/>
    <p:sldId id="258" r:id="rId12"/>
    <p:sldId id="270" r:id="rId13"/>
    <p:sldId id="271" r:id="rId14"/>
    <p:sldId id="272" r:id="rId15"/>
    <p:sldId id="273" r:id="rId16"/>
    <p:sldId id="25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35718-F9E9-4A2E-A2C6-EDD0DC81E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015A1-E23D-446A-8931-E762DA419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EF1B4-DBEF-477F-81A4-A6EED0540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5A249-15E5-49AA-8833-95C33E285F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E68FF-03FA-4F84-AFF5-18261D16B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ED137-3DFE-4245-BD9F-FF91720F5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F823E-04FB-4E4B-98CD-CD9C4BF25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9831D-7A78-4EB6-AE58-CC525ACC4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55DF9-8643-4C97-8FA2-7FC7311F1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EAD63-7723-4219-86CE-7D4746FA0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2A518-C9AF-4995-A9C4-CB6F13B1C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97D278A-9BB3-416A-84B3-DE8CB7BD9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Your face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know You more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09600"/>
            <a:ext cx="7086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am reaching for the highest goal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might receive the prize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09600"/>
            <a:ext cx="7086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pressing onward, pushing every hindrance aside out of my way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09600"/>
            <a:ext cx="7086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'Cause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know You more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know You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hear Your voice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know You more 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touch You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Your face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know You more</a:t>
            </a: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1995			Andy Park			CCLI# 1810119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09600"/>
            <a:ext cx="7086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secret in the quiet place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stillness you are there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09600"/>
            <a:ext cx="7086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secret in the quiet hour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wait only for You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09600"/>
            <a:ext cx="7086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'Cause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know You more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09600"/>
            <a:ext cx="7086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secret in the quiet place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stillness you are there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09600"/>
            <a:ext cx="7086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secret in the quiet hour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wait only for You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09600"/>
            <a:ext cx="7086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'Cause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know You more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know You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hear Your voice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know You more 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touch You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165</Words>
  <Application>Microsoft Office PowerPoint</Application>
  <PresentationFormat>On-screen Show (4:3)</PresentationFormat>
  <Paragraphs>36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Secret</dc:title>
  <dc:creator>User</dc:creator>
  <cp:lastModifiedBy>Valued Acer Customer</cp:lastModifiedBy>
  <cp:revision>7</cp:revision>
  <dcterms:created xsi:type="dcterms:W3CDTF">2008-04-28T21:47:51Z</dcterms:created>
  <dcterms:modified xsi:type="dcterms:W3CDTF">2013-06-07T15:10:37Z</dcterms:modified>
</cp:coreProperties>
</file>