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78" r:id="rId4"/>
    <p:sldId id="279" r:id="rId5"/>
    <p:sldId id="258" r:id="rId6"/>
    <p:sldId id="277" r:id="rId7"/>
    <p:sldId id="264" r:id="rId8"/>
    <p:sldId id="276" r:id="rId9"/>
    <p:sldId id="259" r:id="rId10"/>
    <p:sldId id="274" r:id="rId11"/>
    <p:sldId id="275" r:id="rId12"/>
    <p:sldId id="263" r:id="rId13"/>
    <p:sldId id="273" r:id="rId14"/>
    <p:sldId id="265" r:id="rId15"/>
    <p:sldId id="272" r:id="rId16"/>
    <p:sldId id="261" r:id="rId17"/>
    <p:sldId id="270" r:id="rId18"/>
    <p:sldId id="271" r:id="rId19"/>
    <p:sldId id="262" r:id="rId20"/>
    <p:sldId id="269" r:id="rId21"/>
    <p:sldId id="260" r:id="rId22"/>
    <p:sldId id="267" r:id="rId23"/>
    <p:sldId id="268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23AA6-8510-4625-91A9-2846E3DF04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40A231-21EA-4494-B118-0C7BAE230C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5DAA3C-A40A-42C1-AA03-06D033F7C8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4FEC4E-4B8B-4DB4-A5D4-AD15B7050A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CB8E40-9197-4A34-95A0-89F498471C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F63B0C-7311-4A49-B2C6-70321ADC01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867DDF-958B-4548-9F6B-2F6C4DC484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442721-0F41-4B69-AF07-3A9B8F0BB9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53645F-685E-4087-87AD-19F4C08C5A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AD3EDC-D685-40DC-B4E4-7EF6F0FCB8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72649-2813-4C95-97F9-35B96FDD65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84C5865-AEF9-4B40-9292-0EF4666A892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914400"/>
            <a:ext cx="80772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I'm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working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hard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tell myself they'll be fine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they're independent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914400"/>
            <a:ext cx="80772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but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on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inside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can hear them saying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914400"/>
            <a:ext cx="77724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lead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me with strong hands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up when I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can't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914400"/>
            <a:ext cx="77724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don't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leave me hungry for love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chasing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dreams, what about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us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914400"/>
            <a:ext cx="77724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show me you're willing to fight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I'm still the love of your life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914400"/>
            <a:ext cx="77724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know we call this our home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but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still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feel alone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914400"/>
            <a:ext cx="80772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Father, give me the strength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be everything I'm called to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914400"/>
            <a:ext cx="80772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Father, show me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way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lead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them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914400"/>
            <a:ext cx="80772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won't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lead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914400"/>
            <a:ext cx="77724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lead them with strong hands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stand up when they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can't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914400"/>
            <a:ext cx="7772400" cy="4724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look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around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see my wonderful life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almost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perfect from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outside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914400"/>
            <a:ext cx="77724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don't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want to leave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them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hungry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for love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chasing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things, that I could give up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914400"/>
            <a:ext cx="7772400" cy="4724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I’ll show them I’m willing to fight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give them the best of my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life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914400"/>
            <a:ext cx="77724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we can call this our home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lead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me, 'cause I can't do this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alone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914400"/>
            <a:ext cx="77724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Father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lead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'cause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can't do this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alone</a:t>
            </a:r>
          </a:p>
          <a:p>
            <a:endParaRPr lang="en-US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6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© </a:t>
            </a:r>
            <a:r>
              <a:rPr lang="en-US" sz="16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2010		</a:t>
            </a:r>
            <a:r>
              <a:rPr lang="en-US" sz="1600" b="1" u="sng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Rohman</a:t>
            </a:r>
            <a:r>
              <a:rPr lang="en-US" sz="16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Ingram, </a:t>
            </a:r>
            <a:r>
              <a:rPr lang="en-US" sz="1600" b="1" u="sng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Hammitt</a:t>
            </a:r>
            <a:r>
              <a:rPr lang="en-US" sz="16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CCLI# 5690307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914400"/>
            <a:ext cx="77724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picture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frames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see my beautiful wife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always smiling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914400"/>
            <a:ext cx="77724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but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on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inside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can hear her saying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914400"/>
            <a:ext cx="77724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lead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me with strong hands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stand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up when I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can't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914400"/>
            <a:ext cx="77724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don't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leave me hungry for love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chasing dreams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about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us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914400"/>
            <a:ext cx="77724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show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me you're willing to fight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I'm still the love of your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life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914400"/>
            <a:ext cx="7772400" cy="4724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know we call this our home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but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still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feel alone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914400"/>
            <a:ext cx="8077200" cy="4724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see their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face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look in their innocent eyes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they're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just children from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outside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262</Words>
  <Application>Microsoft Office PowerPoint</Application>
  <PresentationFormat>On-screen Show (4:3)</PresentationFormat>
  <Paragraphs>55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Valued Acer Customer</cp:lastModifiedBy>
  <cp:revision>4</cp:revision>
  <dcterms:created xsi:type="dcterms:W3CDTF">2012-02-20T19:55:08Z</dcterms:created>
  <dcterms:modified xsi:type="dcterms:W3CDTF">2013-05-28T20:59:28Z</dcterms:modified>
</cp:coreProperties>
</file>