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57" r:id="rId5"/>
    <p:sldId id="264" r:id="rId6"/>
    <p:sldId id="258" r:id="rId7"/>
    <p:sldId id="265" r:id="rId8"/>
    <p:sldId id="259" r:id="rId9"/>
    <p:sldId id="266" r:id="rId10"/>
    <p:sldId id="269" r:id="rId11"/>
    <p:sldId id="270" r:id="rId12"/>
    <p:sldId id="260" r:id="rId13"/>
    <p:sldId id="267" r:id="rId14"/>
    <p:sldId id="261" r:id="rId15"/>
    <p:sldId id="26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8FE5F-2098-4A37-94F4-168A1335A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155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312B5-0E62-475F-954C-466D620FF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792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C7580-7730-4673-A1D3-356FBFE6E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7352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96977-E012-4D88-BBA4-F553F4CD9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647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95995-CA80-463B-890D-241F9526B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822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1EE0A-8BC3-43AC-9C61-5FEE04358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892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C8D74-6634-4518-97CE-959860690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111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69C1E-E6D2-4B75-9BFB-50A29135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533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8C608-8933-4F38-A8F3-33298BF8C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42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3AA7A-80E0-4A76-8C49-78E782AF58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727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FEB79-B2D3-404A-BFA8-7E48359308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539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17CDEBBE-C78E-4A99-9003-68A335D51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stand in awe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yes I'll stand in awe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let my words be few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 am so in love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God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here am I on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earth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let my words be few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 am so in love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stand in awe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yes I'll stand in awe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let my words be few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 am so in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You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sv-SE" sz="1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©2000		Beth &amp; Matt Redman		CCLI# 3040980</a:t>
            </a:r>
            <a:endParaRPr lang="en-US" sz="1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God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here am I on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earth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let my words be few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 am so in love with you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stand in awe of 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 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yes I'll stand in awe of 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let my words be few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 am so in love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simplest of all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songs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long to bring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let my words be few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 am so in love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stand in awe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yes I'll stand in awe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let my words be few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 am so in love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197</Words>
  <Application>Microsoft Office PowerPoint</Application>
  <PresentationFormat>On-screen Show (4:3)</PresentationFormat>
  <Paragraphs>34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 My Words Be Few</dc:title>
  <dc:creator>User</dc:creator>
  <cp:lastModifiedBy>darin mccoy</cp:lastModifiedBy>
  <cp:revision>5</cp:revision>
  <dcterms:created xsi:type="dcterms:W3CDTF">2008-06-25T22:08:13Z</dcterms:created>
  <dcterms:modified xsi:type="dcterms:W3CDTF">2015-05-10T22:28:49Z</dcterms:modified>
</cp:coreProperties>
</file>