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56" r:id="rId3"/>
    <p:sldId id="261" r:id="rId4"/>
    <p:sldId id="262" r:id="rId5"/>
    <p:sldId id="263" r:id="rId6"/>
    <p:sldId id="257" r:id="rId7"/>
    <p:sldId id="264" r:id="rId8"/>
    <p:sldId id="265" r:id="rId9"/>
    <p:sldId id="258" r:id="rId10"/>
    <p:sldId id="272" r:id="rId11"/>
    <p:sldId id="273" r:id="rId12"/>
    <p:sldId id="274" r:id="rId13"/>
    <p:sldId id="266" r:id="rId14"/>
    <p:sldId id="267" r:id="rId15"/>
    <p:sldId id="268" r:id="rId16"/>
    <p:sldId id="269" r:id="rId17"/>
    <p:sldId id="270" r:id="rId18"/>
    <p:sldId id="271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A19CD9-E721-4A88-BC0E-FD5B7C896EE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949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FA1A6B-6CC1-4732-83AA-290D8C48017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273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A91ED2-BD31-4C60-A244-BC8E92D8FF6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503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756131-B415-4F0A-9C3A-5468B6310C3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997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C39FD7-13DC-4221-AFAB-C2B968EAD91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490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BB79D1-54E7-4F61-A22D-0C00E65C74F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55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0FA9AC-E84C-466A-AA80-56B612B7D29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851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E144D8-077F-4AE2-A909-A5D4D7058D6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231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9AE294-6964-463F-BF90-773198E66B4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384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8C9AF8-7B85-4C97-81FC-534EAD873FF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948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CDE194-E96B-444D-85AC-5FC75026A25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184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33000"/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95CB20B-6BD6-44C2-9A98-C265F52A7E8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66418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don't want to say that everything's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fine</a:t>
            </a:r>
          </a:p>
          <a:p>
            <a:pPr>
              <a:lnSpc>
                <a:spcPct val="8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there's so much that's wrong</a:t>
            </a:r>
            <a:b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444731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tell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 again that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love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</a:t>
            </a:r>
          </a:p>
          <a:p>
            <a:pPr>
              <a:lnSpc>
                <a:spcPct val="8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though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more than my heart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understands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444731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will lay down my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disguises</a:t>
            </a:r>
          </a:p>
          <a:p>
            <a:pPr>
              <a:lnSpc>
                <a:spcPct val="8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show You who I am</a:t>
            </a:r>
          </a:p>
        </p:txBody>
      </p:sp>
    </p:spTree>
    <p:extLst>
      <p:ext uri="{BB962C8B-B14F-4D97-AF65-F5344CB8AC3E}">
        <p14:creationId xmlns:p14="http://schemas.microsoft.com/office/powerpoint/2010/main" val="33444731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no </a:t>
            </a: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more pretending</a:t>
            </a:r>
            <a:b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no </a:t>
            </a: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more </a:t>
            </a:r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pretending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02222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Lord</a:t>
            </a: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I know I need to tell you the truth tonight</a:t>
            </a:r>
            <a:b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everything </a:t>
            </a: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is not alright in my </a:t>
            </a:r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life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56769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I need you like never before</a:t>
            </a:r>
            <a:b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I don't want to pretend anymore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689941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no </a:t>
            </a: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more pretending</a:t>
            </a:r>
            <a:b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no </a:t>
            </a: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more </a:t>
            </a:r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pretending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02222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Lord</a:t>
            </a: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I know I need to tell you the truth tonight</a:t>
            </a:r>
            <a:b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everything </a:t>
            </a: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is not alright in my </a:t>
            </a:r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life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56769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I need you like never before</a:t>
            </a:r>
            <a:b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I don't want to pretend </a:t>
            </a:r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anymore</a:t>
            </a:r>
          </a:p>
          <a:p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endParaRPr lang="en-US" sz="2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endParaRPr lang="en-US" sz="2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endParaRPr lang="en-US" sz="2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1400" b="1" u="sng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©1997		Matthews, </a:t>
            </a:r>
            <a:r>
              <a:rPr lang="en-US" sz="1400" b="1" u="sng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Krippayne</a:t>
            </a:r>
            <a:r>
              <a:rPr lang="en-US" sz="1400" b="1" u="sng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		CCLI# 2461759</a:t>
            </a:r>
            <a:r>
              <a:rPr lang="en-US" sz="2800" dirty="0" smtClean="0"/>
              <a:t>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68994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I can look good when I want </a:t>
            </a:r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to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 </a:t>
            </a: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know the right things to say</a:t>
            </a:r>
            <a:b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en-US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over </a:t>
            </a: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up what I don't want you to </a:t>
            </a:r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see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but </a:t>
            </a: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you see it anyway</a:t>
            </a:r>
            <a:b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en-US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93516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maybe </a:t>
            </a: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I think I can fool </a:t>
            </a:r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you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maybe </a:t>
            </a: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I'm fooling </a:t>
            </a:r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myself</a:t>
            </a:r>
            <a:endParaRPr lang="en-US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93516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 </a:t>
            </a: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want to change but I don't know </a:t>
            </a:r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how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I need your help </a:t>
            </a:r>
          </a:p>
        </p:txBody>
      </p:sp>
    </p:spTree>
    <p:extLst>
      <p:ext uri="{BB962C8B-B14F-4D97-AF65-F5344CB8AC3E}">
        <p14:creationId xmlns:p14="http://schemas.microsoft.com/office/powerpoint/2010/main" val="20507816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no </a:t>
            </a: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more pretending</a:t>
            </a:r>
            <a:b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no </a:t>
            </a: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more </a:t>
            </a:r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pretending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Lord</a:t>
            </a: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I know I need to tell you the truth tonight</a:t>
            </a:r>
            <a:b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everything </a:t>
            </a: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is not alright in my </a:t>
            </a:r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life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1336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I need you like never before</a:t>
            </a:r>
            <a:b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I don't want to pretend anymore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51336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tired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hiding my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weakness</a:t>
            </a:r>
          </a:p>
          <a:p>
            <a:pPr>
              <a:lnSpc>
                <a:spcPct val="8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tired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trying to look strong</a:t>
            </a:r>
            <a:b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172</Words>
  <Application>Microsoft Office PowerPoint</Application>
  <PresentationFormat>On-screen Show (4:3)</PresentationFormat>
  <Paragraphs>32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More Pretending </dc:title>
  <dc:creator>User</dc:creator>
  <cp:lastModifiedBy>Valued Acer Customer</cp:lastModifiedBy>
  <cp:revision>4</cp:revision>
  <dcterms:created xsi:type="dcterms:W3CDTF">2008-09-21T21:11:10Z</dcterms:created>
  <dcterms:modified xsi:type="dcterms:W3CDTF">2013-05-22T21:24:15Z</dcterms:modified>
</cp:coreProperties>
</file>