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55B16-1A5E-45F0-AB12-EADA3618626B}" type="datetimeFigureOut">
              <a:rPr lang="en-US" smtClean="0"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E6482-1105-4646-9736-E6A7DB0CD7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my strength is almost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gone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I carry on if I can't find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as the thunder rolls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barely hear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whisper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you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as your mercy falls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God 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 away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praise you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lift my hands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 are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matter where I am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every tear I’ve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left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my heart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praise you in this storm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lift my eyes unto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hills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my help come from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 help comes from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maker of heaven and earth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praise you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lift my hands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 are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matter where I am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every tear I’ve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left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my heart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praise you in this storm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was sure by now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would have reached down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wiped our tears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away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stepped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and saved the day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my heart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praise you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©2005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Herms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Hall	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4543620</a:t>
            </a:r>
            <a:endParaRPr lang="en-US" sz="18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once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again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it’s still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raining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the thunder rolls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barely hear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whisper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as your mercy falls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raise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hands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praise the God 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gives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 away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I will praise you in this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storm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lift my hands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 are who 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matter where I 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every tear I’ve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never left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though my heart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 praise you in this storm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remember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stumbled in the wind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heard my cry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raised me up again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334</Words>
  <Application>Microsoft Office PowerPoint</Application>
  <PresentationFormat>On-screen Show (4:3)</PresentationFormat>
  <Paragraphs>68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3</cp:revision>
  <dcterms:created xsi:type="dcterms:W3CDTF">2012-06-16T18:37:52Z</dcterms:created>
  <dcterms:modified xsi:type="dcterms:W3CDTF">2013-05-22T20:50:19Z</dcterms:modified>
</cp:coreProperties>
</file>