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BDB06-D65C-4077-AAED-DC81A1C4FB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B71E0-36B5-41E9-B396-659F3726FE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FB50B-996B-4C34-B090-30FE14C21B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FE1F6-8F85-4436-BD26-5C794A4423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7AD36-CDBE-4DA1-9813-36F527A34F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217D7-E6D4-4CED-9A26-324141DF44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D2D74-BF3A-4543-B3DF-70CB34BA7D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6F458-828A-45D9-8415-BFCE21832A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8D702-B731-4D55-8FB3-0FB4ADE63A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094F6-20B0-4691-8CE3-4DDBF66F0A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2FB35-8CE5-494C-B45E-977105CCDE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0D9E29C-ABA8-470E-9601-897A98E86C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 brought me out to such spacious place he saved me 'cause He loves me and He's full of grace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And I'll be trying 'till the day that I die to hold tightly to His ways and never live in lies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 I'll sing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Lord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I'll sing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Lord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You are Lord, King, my lamp burning bright my God turns darkness into light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With my God I can save the world with Your help I can win a war and not even fall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 makes my feet like the feet of a deer and lets me stand on the high time from my fears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 makes a path underneath my feet so my ankles don't turn and ruin 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 I'll sing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Lord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I'll sing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Lord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 call to the Lord who is worthy of praise and all my enemies don't know where to face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 I'll sing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Lord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I'll sing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Lord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©1999	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Lori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Chaffer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CCLI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# 2759863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cords of death have entangled my feet I cried to you from Your temple You heard me and rescued 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The Earth quaked and the mountains shook smoke rose the clouds parted with just one look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 reached down from His heavenly home He drew me up from the waters deathly home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 I'll sing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Lord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I'll sing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hallelujah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praise the Lord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 rode down on the wings of a wind the darkened clouds looked like a canopy around Him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He shot His arrow then He shattered my foes with bolts of lightning they all became exposed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286</Words>
  <Application>Microsoft Office PowerPoint</Application>
  <PresentationFormat>On-screen Show (4:3)</PresentationFormat>
  <Paragraphs>37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2</cp:revision>
  <dcterms:created xsi:type="dcterms:W3CDTF">2009-07-25T21:27:36Z</dcterms:created>
  <dcterms:modified xsi:type="dcterms:W3CDTF">2013-06-18T22:39:29Z</dcterms:modified>
</cp:coreProperties>
</file>