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91" r:id="rId2"/>
    <p:sldId id="256" r:id="rId3"/>
    <p:sldId id="267" r:id="rId4"/>
    <p:sldId id="260" r:id="rId5"/>
    <p:sldId id="268" r:id="rId6"/>
    <p:sldId id="258" r:id="rId7"/>
    <p:sldId id="269" r:id="rId8"/>
    <p:sldId id="270" r:id="rId9"/>
    <p:sldId id="271" r:id="rId10"/>
    <p:sldId id="261" r:id="rId11"/>
    <p:sldId id="272" r:id="rId12"/>
    <p:sldId id="273" r:id="rId13"/>
    <p:sldId id="274" r:id="rId14"/>
    <p:sldId id="275" r:id="rId15"/>
    <p:sldId id="276" r:id="rId16"/>
    <p:sldId id="277" r:id="rId17"/>
    <p:sldId id="278" r:id="rId18"/>
    <p:sldId id="263" r:id="rId19"/>
    <p:sldId id="287" r:id="rId20"/>
    <p:sldId id="288" r:id="rId21"/>
    <p:sldId id="289" r:id="rId22"/>
    <p:sldId id="290" r:id="rId23"/>
    <p:sldId id="279" r:id="rId24"/>
    <p:sldId id="280" r:id="rId25"/>
    <p:sldId id="281" r:id="rId26"/>
    <p:sldId id="282" r:id="rId27"/>
    <p:sldId id="283" r:id="rId28"/>
    <p:sldId id="284" r:id="rId29"/>
    <p:sldId id="285" r:id="rId30"/>
    <p:sldId id="286" r:id="rId31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601" autoAdjust="0"/>
    <p:restoredTop sz="94660"/>
  </p:normalViewPr>
  <p:slideViewPr>
    <p:cSldViewPr>
      <p:cViewPr varScale="1">
        <p:scale>
          <a:sx n="47" d="100"/>
          <a:sy n="47" d="100"/>
        </p:scale>
        <p:origin x="-115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BA835F-1A51-4539-8462-F2545E9F76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12313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6C7406-8A02-430F-A903-643A48C9530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62393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B59801-5672-4A27-A3FD-C75B1B7C38C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79703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32DA98-0886-455D-9145-CBFA40A56F9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36035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5C7E58-ABEB-4544-8729-EFF8155CC24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30398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E954C3-B654-4C37-B243-52C57493368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1361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87A1A2-BE18-4528-837D-F215BD29E3A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97820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567726-CFB9-4BAB-8620-5686EF69F3B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59469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8E66A4-36C2-43F4-B62D-C9C1673FA94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82486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50FEAE-E1D3-4DE1-A63A-D3C18308C51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77832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2DD8CA-7ACA-4EB9-A60B-72E085AB1B2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04715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3411EF20-5149-4406-9A8D-C09D21ACC41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914400" y="533400"/>
            <a:ext cx="7391400" cy="54864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clothed in rainbows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of living color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914400" y="533400"/>
            <a:ext cx="7391400" cy="54864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flashes of lightning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rolls of thunder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914400" y="533400"/>
            <a:ext cx="7391400" cy="54864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blessing and honor, strength and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glory and power be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914400" y="533400"/>
            <a:ext cx="7391400" cy="54864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to You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the only Wise King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914400" y="533400"/>
            <a:ext cx="7391400" cy="51054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Holy, Holy, Holy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is the Lord God Almighty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914400" y="533400"/>
            <a:ext cx="7391400" cy="51054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who was and is and is to come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914400" y="533400"/>
            <a:ext cx="7391400" cy="51054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with all creation I sing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praise to the King of Kings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914400" y="533400"/>
            <a:ext cx="7391400" cy="51054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You are my everything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and I will adore You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914400" y="533400"/>
            <a:ext cx="7391400" cy="54864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filled with wonder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awestruck wonder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914400" y="533400"/>
            <a:ext cx="7391400" cy="54864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at the mention of Your Name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914400" y="533400"/>
            <a:ext cx="7391400" cy="54864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worthy is the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Lamb who was slain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holy, holy is He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914400" y="533400"/>
            <a:ext cx="7391400" cy="54864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Jesus, Your Name is power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breath and living water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914400" y="533400"/>
            <a:ext cx="7391400" cy="54864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such a marvelous mystery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914400" y="533400"/>
            <a:ext cx="7391400" cy="51054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Holy, Holy, Holy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is the Lord God Almighty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914400" y="533400"/>
            <a:ext cx="7391400" cy="51054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who was and is and is to come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914400" y="533400"/>
            <a:ext cx="7391400" cy="51054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with all creation I sing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praise to the King of Kings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914400" y="533400"/>
            <a:ext cx="7391400" cy="51054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You are my everything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and I will adore You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914400" y="533400"/>
            <a:ext cx="7391400" cy="51054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Holy, Holy, Holy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is the Lord God Almighty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914400" y="533400"/>
            <a:ext cx="7391400" cy="51054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who was and is and is to come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914400" y="533400"/>
            <a:ext cx="7391400" cy="51054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with all creation I sing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praise to the King of Kings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914400" y="533400"/>
            <a:ext cx="7391400" cy="54864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sing a new song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to Him who sits on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Heaven's Mercy Seat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914400" y="533400"/>
            <a:ext cx="7391400" cy="51054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You are my everything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and I will adore You</a:t>
            </a:r>
          </a:p>
          <a:p>
            <a:pPr eaLnBrk="1" hangingPunct="1">
              <a:defRPr/>
            </a:pPr>
            <a:endParaRPr lang="en-US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eaLnBrk="1" hangingPunct="1">
              <a:defRPr/>
            </a:pPr>
            <a:endParaRPr lang="en-US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eaLnBrk="1" hangingPunct="1">
              <a:defRPr/>
            </a:pPr>
            <a:endParaRPr lang="en-US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eaLnBrk="1" hangingPunct="1">
              <a:defRPr/>
            </a:pPr>
            <a:endParaRPr lang="en-US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eaLnBrk="1" hangingPunct="1">
              <a:defRPr/>
            </a:pPr>
            <a:endParaRPr lang="en-US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eaLnBrk="1" hangingPunct="1">
              <a:defRPr/>
            </a:pPr>
            <a:r>
              <a:rPr lang="en-US" sz="1400" b="1" u="sng" dirty="0" smtClean="0"/>
              <a:t>©2010		Jennie Lee Riddle			CCLI # 4447960 </a:t>
            </a:r>
          </a:p>
          <a:p>
            <a:pPr eaLnBrk="1" hangingPunct="1">
              <a:defRPr/>
            </a:pPr>
            <a:endParaRPr lang="en-US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914400" y="533400"/>
            <a:ext cx="7391400" cy="54864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worthy is the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Lamb who was slain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holy, holy is He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914400" y="533400"/>
            <a:ext cx="7391400" cy="54864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sing a new song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to Him who sits on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Heaven's Mercy Seat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914400" y="533400"/>
            <a:ext cx="7391400" cy="51054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Holy, Holy, Holy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is the Lord God Almighty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914400" y="533400"/>
            <a:ext cx="7391400" cy="51054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who was and is and is to come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914400" y="533400"/>
            <a:ext cx="7391400" cy="51054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with all creation I sing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praise to the King of Kings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914400" y="533400"/>
            <a:ext cx="7391400" cy="51054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You are my everything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and I will adore You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255</Words>
  <Application>Microsoft Office PowerPoint</Application>
  <PresentationFormat>On-screen Show (4:3)</PresentationFormat>
  <Paragraphs>60</Paragraphs>
  <Slides>30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3" baseType="lpstr">
      <vt:lpstr>Arial</vt:lpstr>
      <vt:lpstr>Calibri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HOME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Revelation Song</dc:title>
  <dc:creator>User</dc:creator>
  <cp:lastModifiedBy>Valued Acer Customer</cp:lastModifiedBy>
  <cp:revision>9</cp:revision>
  <dcterms:created xsi:type="dcterms:W3CDTF">2010-12-16T17:25:28Z</dcterms:created>
  <dcterms:modified xsi:type="dcterms:W3CDTF">2013-05-22T20:47:50Z</dcterms:modified>
</cp:coreProperties>
</file>