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63" r:id="rId7"/>
    <p:sldId id="264" r:id="rId8"/>
    <p:sldId id="259" r:id="rId9"/>
    <p:sldId id="265" r:id="rId10"/>
    <p:sldId id="260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157D9-EC3F-4C6D-B598-B1CCA052AB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CD42F-D3BD-4ABD-A29A-1558FD9696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5D95CE-65CB-4683-8A8B-E7A6752741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605AA-6286-4D55-8378-27067DB15B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E3429-D2D0-4C55-B9FE-50A6DAE400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F3ACC-52BB-4B6A-8FB8-855A2FCA82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F807D-45D4-4E5C-AF68-1C8E781C97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3BE34-5D54-45AD-8F84-604DB8048C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359AF-5374-47BB-8D98-8519E8707A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61600-E0D8-494F-AB4A-30719E33A0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A1176-823D-4502-AFA9-306DE41E6D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E694F52-A340-41BA-BE52-E49C1D57476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while I draw this fleeting breath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when my eyes shall close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death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soar to worlds unknown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see Thee on Thy judgment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Rock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Ages, cleft for me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me hide myself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me hide myself in Thee</a:t>
            </a:r>
            <a:r>
              <a:rPr lang="en-US" dirty="0"/>
              <a:t> </a:t>
            </a:r>
            <a:endParaRPr lang="en-US" dirty="0" smtClean="0"/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©1999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</a:t>
            </a:r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Wes King		CCLI# 3005073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Rock of Ages cleft for me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me hide myself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water and the blood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from Thy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riven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side which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flowed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sin the double cure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cleanse me from its guilt and power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 the labors of my hands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can fulfill Thy law's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demands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could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zeal no respite know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could my tears forever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flow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for sin could not atone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Thou must save and Thou alone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in my hand I bring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simply to Thy cross 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cling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foul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I to the Fountain fly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wash me,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Saviour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or I die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147</Words>
  <Application>Microsoft Office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 of Ages</dc:title>
  <dc:creator>User</dc:creator>
  <cp:lastModifiedBy>Valued Acer Customer</cp:lastModifiedBy>
  <cp:revision>2</cp:revision>
  <dcterms:created xsi:type="dcterms:W3CDTF">2010-08-16T18:32:34Z</dcterms:created>
  <dcterms:modified xsi:type="dcterms:W3CDTF">2013-06-09T13:29:21Z</dcterms:modified>
</cp:coreProperties>
</file>