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68" r:id="rId4"/>
    <p:sldId id="273" r:id="rId5"/>
    <p:sldId id="269" r:id="rId6"/>
    <p:sldId id="270" r:id="rId7"/>
    <p:sldId id="258" r:id="rId8"/>
    <p:sldId id="274" r:id="rId9"/>
    <p:sldId id="275" r:id="rId10"/>
    <p:sldId id="271" r:id="rId11"/>
    <p:sldId id="272" r:id="rId12"/>
    <p:sldId id="260" r:id="rId13"/>
    <p:sldId id="276" r:id="rId14"/>
    <p:sldId id="266" r:id="rId15"/>
    <p:sldId id="267" r:id="rId16"/>
    <p:sldId id="264" r:id="rId17"/>
    <p:sldId id="262" r:id="rId18"/>
    <p:sldId id="265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FBE46C-2AD5-4510-AC3E-CC27840119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70B56F-D3C0-48A4-8295-AD45EF2115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BD0960-0FF0-4D7E-916B-9A55C7DD12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D87FDB-3A6B-4CE2-B5BB-140C48DF1A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9FAF51-AE5D-4B8C-A596-7B064D73E1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4111B4-DDE1-4B8E-AB20-ED3FD6AAA7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C8FFBD-E2FC-44D9-85B5-6F062577F3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19321A-D2A5-459E-B756-6EEF0E611F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A77CA9-859A-47B6-99FB-3504CC3A90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A14EC3-F6E8-4843-8ACF-6235DAFB94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722BAB-3F42-47AD-AB97-326159CFC4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589A859-82F7-4DE5-91F5-69E499147EE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04800"/>
            <a:ext cx="6400800" cy="5715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am not just a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man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vastly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lost in this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world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lost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 a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sea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of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faces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04800"/>
            <a:ext cx="6400800" cy="5715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body's the bread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blood is the wine</a:t>
            </a:r>
          </a:p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because you traded Your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life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 mine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if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only my one heart was all you'd gain from all it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cost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well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know you would have still been a man with a reason to willingly offer your life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04800"/>
            <a:ext cx="6400800" cy="5715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am not just a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man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vastly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lost in this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world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lost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 a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sea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of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faces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04800"/>
            <a:ext cx="6400800" cy="5715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body's the bread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blood is the wine</a:t>
            </a:r>
          </a:p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because you traded Your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life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 mine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04800"/>
            <a:ext cx="6400800" cy="5715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am not just a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man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vastly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lost in this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world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lost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 a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sea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of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faces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04800"/>
            <a:ext cx="6400800" cy="5715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body's the bread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blood is the wine</a:t>
            </a:r>
          </a:p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because you traded Your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life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 mine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04800"/>
            <a:ext cx="6400800" cy="5715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just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one in a million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faces</a:t>
            </a:r>
          </a:p>
          <a:p>
            <a:pPr>
              <a:lnSpc>
                <a:spcPct val="90000"/>
              </a:lnSpc>
            </a:pP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en-US" sz="1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© </a:t>
            </a:r>
            <a:r>
              <a:rPr lang="en-US" sz="1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2004  </a:t>
            </a:r>
            <a:r>
              <a:rPr lang="en-US" sz="1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	</a:t>
            </a:r>
            <a:r>
              <a:rPr lang="en-US" sz="1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Sprinkle</a:t>
            </a:r>
            <a:r>
              <a:rPr lang="en-US" sz="1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, Mead, Sumrall	</a:t>
            </a:r>
            <a:r>
              <a:rPr lang="en-US" sz="1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  CCLI</a:t>
            </a:r>
            <a:r>
              <a:rPr lang="en-US" sz="1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# 4252306</a:t>
            </a:r>
            <a:endParaRPr lang="en-US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see the city lights all around me everyone's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obscure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ten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million people each with their problems why should anyone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care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 Your eyes I can see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04800"/>
            <a:ext cx="6400800" cy="5715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am not just a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man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vastly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lost in this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world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lost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 a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sea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of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faces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04800"/>
            <a:ext cx="6400800" cy="5715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body's the bread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blood is the wine</a:t>
            </a:r>
          </a:p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because you traded Your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life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 mine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sometimes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my life it feels so trivial immersed in the greatness of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space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yet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somehow you still find the time for me it's then You show me Your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love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 Your eyes I </a:t>
            </a: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can </a:t>
            </a: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seeand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 Your arms I will be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241</Words>
  <Application>Microsoft Office PowerPoint</Application>
  <PresentationFormat>On-screen Show (4:3)</PresentationFormat>
  <Paragraphs>45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 of Faces</dc:title>
  <dc:creator>User</dc:creator>
  <cp:lastModifiedBy>Valued Acer Customer</cp:lastModifiedBy>
  <cp:revision>2</cp:revision>
  <dcterms:created xsi:type="dcterms:W3CDTF">2009-04-09T02:43:48Z</dcterms:created>
  <dcterms:modified xsi:type="dcterms:W3CDTF">2013-06-09T12:48:21Z</dcterms:modified>
</cp:coreProperties>
</file>