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269C5-AEB3-4AA5-9007-40A92AC01E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5C77A-16C1-4050-94D2-12E091BD25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64A9A-CFEF-4302-B38B-51BEECD1CB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37AC3-7BE0-43D3-A290-61F9EA4AC4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E908D-0C8C-4609-A3BD-064D5059F9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C688F-6208-4C9E-B709-DC64DEE5E6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F1AFA-B8B5-479F-ADF4-24A1D7F580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26E6A-4970-4879-8D61-8639E8819D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48AD0-3B5B-465E-9BF5-812C0FBAC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49938-000B-4EC9-9987-7F0D2471F1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E6F46-D723-478E-AA64-D5E3FC049A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A84A40-628F-43FC-8265-E7950F56F9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unto You, oh Lord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lift up my 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Your loving-kindness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believe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those who call 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know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faithfulness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those who call 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know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faithfulness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I am so sick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I am in need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I have no healing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within 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my God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mindful of 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help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Redeemer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my God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mindful of 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help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Redeemer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surely those who wait on You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never be ashamed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those who call 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know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faithfulness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know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faithfulness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know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faithfulness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Your Name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©1999	</a:t>
            </a:r>
            <a:r>
              <a:rPr lang="en-US" sz="2000" b="1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Don </a:t>
            </a:r>
            <a:r>
              <a:rPr lang="en-US" sz="2000" b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Chaffer	</a:t>
            </a:r>
            <a:r>
              <a:rPr lang="en-US" sz="2000" b="1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CCLI</a:t>
            </a:r>
            <a:r>
              <a:rPr lang="en-US" sz="2000" b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 2759818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I am so sick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I am in need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I have no healing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within 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my God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mindful of 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help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Redeemer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unto You, oh Lord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lift up my 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Your loving-kindness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believe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surely those who wait on You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never be ashamed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those who call 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know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faithfulness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unto You, oh Lord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lift up my soul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Your loving-kindness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believe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those who call 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know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faithfulness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those who call 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know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faithfulness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Name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241</Words>
  <Application>Microsoft Office PowerPoint</Application>
  <PresentationFormat>On-screen Show (4:3)</PresentationFormat>
  <Paragraphs>64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The Real McCoy's</cp:lastModifiedBy>
  <cp:revision>8</cp:revision>
  <dcterms:created xsi:type="dcterms:W3CDTF">2009-07-25T21:22:34Z</dcterms:created>
  <dcterms:modified xsi:type="dcterms:W3CDTF">2013-12-14T18:37:08Z</dcterms:modified>
</cp:coreProperties>
</file>