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black and white have turned to gray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thoughts invade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 are made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price will be paid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never crumble in a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journey from your mind to your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shorter than you’re thinking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if you think you stand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just might be sinking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black and white have turned to gray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thoughts invade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 are made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price will be paid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never crumble in a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daddies never crumble in a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families never crumble in a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be careful little eyes what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see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be careful little eyes what you see	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609600"/>
            <a:ext cx="69342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Father up above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looking down in 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be careful little eyes what you see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</a:rPr>
              <a:t>©2007		Mark Hall	CCLI# 5077346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little eyes what you see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the second glance that ties your 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darkness pulls the strings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little feet where you go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it’s the little feet behind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are sure to follow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black and white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turned to gray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thoughts invade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 are made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price will be paid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give yourself 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never crumble in a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slow fade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little ears what you hear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flattery leads to compromise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is always near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little lips what you say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empty words and promises lead broken hearts astray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279</Words>
  <Application>Microsoft Office PowerPoint</Application>
  <PresentationFormat>On-screen Show 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3</cp:revision>
  <dcterms:created xsi:type="dcterms:W3CDTF">2006-08-16T00:00:00Z</dcterms:created>
  <dcterms:modified xsi:type="dcterms:W3CDTF">2013-06-13T07:40:33Z</dcterms:modified>
</cp:coreProperties>
</file>