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minute takes 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inch feels like a mile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won't have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imagine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finally get to see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smile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journey's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heart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dream and wait and keep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prepare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destiny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 come back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please make it soon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want this waiting to be over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just want to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helps to know the day is getting closer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minute takes 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inch feels like a mile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won't have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imagine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finally get to see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smile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want this waiting to be over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far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 am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just want to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helps to know the day is getting closer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want this waiting to be over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just want to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helps to know the day is getting closer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minute takes 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inch feels like a mile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won't have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imagine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finally get to see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minute takes 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inch feels like a mile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won't have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imagine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finally get to see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smile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©2003			Chris Rice		CCLI# 	4261153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Your words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feel them inside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I believe You'll never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are You now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I am gasping,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aching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asking 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You now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543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I just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want this waiting to be over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just want to be 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helps to know the day is getting closer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316</Words>
  <Application>Microsoft Office PowerPoint</Application>
  <PresentationFormat>On-screen Show (4:3)</PresentationFormat>
  <Paragraphs>56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4</cp:revision>
  <dcterms:created xsi:type="dcterms:W3CDTF">2006-08-16T00:00:00Z</dcterms:created>
  <dcterms:modified xsi:type="dcterms:W3CDTF">2023-06-01T22:54:02Z</dcterms:modified>
</cp:coreProperties>
</file>