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7FD30-4F64-4580-BE4D-18F6E446DE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5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1BCED-30AA-482F-8BDB-3DD95A8B2C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5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E56BB-7170-4CCC-9B0A-098CE18BA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1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2491F-5C71-4F62-A403-8A12D0B6F4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7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E5CEB-4F04-40B9-9DDE-BF611A90D5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20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FBE44-CCE4-473F-8E2F-C558379A48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8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90657-C53C-4DB9-952C-585EA90A4B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9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9ACD3-C253-4FBE-A233-04A6A8D416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01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0F97C-829A-4530-A6D3-F89DE833C0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1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BCAC3-DA27-4EFD-9B30-64E1027696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83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D5D39-0577-40C9-8793-B32977E68A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9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AC9AEE-F9C7-4500-9F71-EDC2435850F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will sing a song of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along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just to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You are near is enough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will sing a song of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along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just to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You are near is enough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will sing a song of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along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just to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You are near is enough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will sing a song of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along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just to know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You are near is enough 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/>
              <a:t>©2007	Jenkins, Hamilton, </a:t>
            </a:r>
            <a:r>
              <a:rPr lang="en-US" sz="1400" b="1" u="sng" dirty="0" err="1"/>
              <a:t>Seay</a:t>
            </a:r>
            <a:r>
              <a:rPr lang="en-US" sz="1400" b="1" u="sng" dirty="0"/>
              <a:t>, Owens		CCLI#5111477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things bright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beautiful You are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things wise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wonderful You are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my darkest night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brighten up the skies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song will rise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will sing a song of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along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just to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You are near is enough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things new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can start again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Creator,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calling me Your friend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praise, my soul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the Maker of the skies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song will rise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will sing a song of hope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sing along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just to know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You are near is enough 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of heaven come down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heaven come down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264</Words>
  <Application>Microsoft Office PowerPoint</Application>
  <PresentationFormat>On-screen Show (4:3)</PresentationFormat>
  <Paragraphs>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3</cp:revision>
  <dcterms:created xsi:type="dcterms:W3CDTF">2012-05-01T04:40:33Z</dcterms:created>
  <dcterms:modified xsi:type="dcterms:W3CDTF">2013-05-18T18:17:54Z</dcterms:modified>
</cp:coreProperties>
</file>