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7" r:id="rId4"/>
    <p:sldId id="257" r:id="rId5"/>
    <p:sldId id="258" r:id="rId6"/>
    <p:sldId id="268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E184A-90D2-4FCC-8C14-2120C66A18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3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37747-D9B1-4ED0-AF71-3D229E2FD0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93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101BD-E2DC-4EC5-8B3F-A423558E83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15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0B7C4-B451-42FE-9611-FA729A38FE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3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13A3C-C1FB-486C-86A3-5057CDD95F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4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836D5-CF96-4272-AB2A-93CD728610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8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83EE7-B9BE-4A22-A63A-8279D8B21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76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CE804-B1AA-4780-B8CE-D379927B8A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FCA39-5645-4DFA-8FE2-4E1A3AF4AE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14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A66A60-6806-44E0-8EBF-DC236C11C0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2060C-40CF-43B2-B5B7-E093D99F6C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2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6DEB0A-703D-4ABF-8E20-AE8A6070C3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835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09600"/>
            <a:ext cx="7467600" cy="5410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eyes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heart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467600" cy="54864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eyes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heart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</a:t>
            </a: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© 1996		Deaton, St. James, </a:t>
            </a:r>
            <a:r>
              <a:rPr lang="en-US" sz="1800" b="1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Tjornhom</a:t>
            </a:r>
            <a:r>
              <a:rPr lang="en-US" sz="18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CCLI# 1976939</a:t>
            </a:r>
            <a:endParaRPr lang="en-US" sz="1800" b="1" u="sng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467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listening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waiting on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533400"/>
            <a:ext cx="74676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listening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waiting on You</a:t>
            </a:r>
          </a:p>
        </p:txBody>
      </p:sp>
    </p:spTree>
    <p:extLst>
      <p:ext uri="{BB962C8B-B14F-4D97-AF65-F5344CB8AC3E}">
        <p14:creationId xmlns:p14="http://schemas.microsoft.com/office/powerpoint/2010/main" val="345865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09600"/>
            <a:ext cx="7467600" cy="54102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eyes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my heart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 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true God the one living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true God the one living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 You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are the true God the one living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 are the true God the one living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Lord</a:t>
            </a:r>
          </a:p>
          <a:p>
            <a:pPr>
              <a:lnSpc>
                <a:spcPct val="90000"/>
              </a:lnSpc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337919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my eyes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see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Unveil my heart let me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know You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Father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Jesus Your Word stands forever</a:t>
            </a:r>
          </a:p>
          <a:p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changing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 forever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685800"/>
            <a:ext cx="7467600" cy="5334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listening</a:t>
            </a:r>
          </a:p>
          <a:p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speak 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 me Lord for your child is here waiting on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193</Words>
  <Application>Microsoft Office PowerPoint</Application>
  <PresentationFormat>On-screen Show (4:3)</PresentationFormat>
  <Paragraphs>44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Speak To Me</dc:title>
  <dc:creator>User</dc:creator>
  <cp:lastModifiedBy>Valued Acer Customer</cp:lastModifiedBy>
  <cp:revision>2</cp:revision>
  <dcterms:created xsi:type="dcterms:W3CDTF">2009-03-26T00:24:01Z</dcterms:created>
  <dcterms:modified xsi:type="dcterms:W3CDTF">2013-05-18T18:04:03Z</dcterms:modified>
</cp:coreProperties>
</file>