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7" r:id="rId4"/>
    <p:sldId id="257" r:id="rId5"/>
    <p:sldId id="258" r:id="rId6"/>
    <p:sldId id="268" r:id="rId7"/>
    <p:sldId id="259" r:id="rId8"/>
    <p:sldId id="269" r:id="rId9"/>
    <p:sldId id="260" r:id="rId10"/>
    <p:sldId id="261" r:id="rId11"/>
    <p:sldId id="270" r:id="rId12"/>
    <p:sldId id="262" r:id="rId13"/>
    <p:sldId id="271" r:id="rId14"/>
    <p:sldId id="272" r:id="rId15"/>
    <p:sldId id="263" r:id="rId16"/>
    <p:sldId id="273" r:id="rId17"/>
    <p:sldId id="264" r:id="rId18"/>
    <p:sldId id="274" r:id="rId19"/>
    <p:sldId id="265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43899-D83B-403D-8B9C-FA268FD51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2C658-D84F-4452-AA70-A4C7ED3C6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2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DA23B-BE49-448A-AB2D-997B7543D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9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07AD8-7795-4958-AF76-BB5FBE2290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30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D1B70-C5F4-471B-B6C4-98FB4AE70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8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3810E-71AA-42F5-B6F8-1DFAEB0A7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1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B1566-C8F1-4237-8555-BE4A9D14E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82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92AF3-C280-4C07-962D-B0E64FCEF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2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58374-D206-40AB-AE3B-AE5CA4C34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9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9BEF5-2224-4FBF-B897-F429AC5AB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8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2A93F-8092-488A-8C28-E1041887A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7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4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C09CCA8-F103-4BA0-81D6-27435EBA3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covered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a love divine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child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the risen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ord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 You say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this one’s mine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 is spoken for</a:t>
            </a:r>
          </a:p>
        </p:txBody>
      </p:sp>
    </p:spTree>
    <p:extLst>
      <p:ext uri="{BB962C8B-B14F-4D97-AF65-F5344CB8AC3E}">
        <p14:creationId xmlns:p14="http://schemas.microsoft.com/office/powerpoint/2010/main" val="3068832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power of the cross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You’ve taken what was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lost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made it fully Yours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have been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redeemed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1039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who spoke to 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am spoken for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1039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covered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a love divine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child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the risen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 You say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this one’s mine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 is spoken for</a:t>
            </a:r>
          </a:p>
        </p:txBody>
      </p:sp>
    </p:spTree>
    <p:extLst>
      <p:ext uri="{BB962C8B-B14F-4D97-AF65-F5344CB8AC3E}">
        <p14:creationId xmlns:p14="http://schemas.microsoft.com/office/powerpoint/2010/main" val="3415919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covered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a love divine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child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the risen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ord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 You say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this one’s mine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 is spoken for</a:t>
            </a:r>
          </a:p>
        </p:txBody>
      </p:sp>
    </p:spTree>
    <p:extLst>
      <p:ext uri="{BB962C8B-B14F-4D97-AF65-F5344CB8AC3E}">
        <p14:creationId xmlns:p14="http://schemas.microsoft.com/office/powerpoint/2010/main" val="833389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33400"/>
            <a:ext cx="8153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take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world from 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don’t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need it anymore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 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2002      Millard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Bryson, </a:t>
            </a:r>
            <a:r>
              <a:rPr lang="en-US" sz="16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Scheuchzer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Cochran, </a:t>
            </a:r>
            <a:r>
              <a:rPr lang="en-US" sz="16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Kipley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Shaffer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CCLI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3912537</a:t>
            </a:r>
            <a:r>
              <a:rPr lang="en-US" dirty="0" smtClean="0"/>
              <a:t> 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take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world from 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don’t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need 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anymore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am finally free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 is spoken for </a:t>
            </a:r>
          </a:p>
        </p:txBody>
      </p:sp>
    </p:spTree>
    <p:extLst>
      <p:ext uri="{BB962C8B-B14F-4D97-AF65-F5344CB8AC3E}">
        <p14:creationId xmlns:p14="http://schemas.microsoft.com/office/powerpoint/2010/main" val="3166243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praise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worship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covered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a love divine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child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the risen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ord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 You say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this one’s mine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 is spoken for</a:t>
            </a:r>
          </a:p>
        </p:txBody>
      </p:sp>
    </p:spTree>
    <p:extLst>
      <p:ext uri="{BB962C8B-B14F-4D97-AF65-F5344CB8AC3E}">
        <p14:creationId xmlns:p14="http://schemas.microsoft.com/office/powerpoint/2010/main" val="898463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have a peace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I’ve never known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before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find myself complete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 is spoken for</a:t>
            </a:r>
          </a:p>
        </p:txBody>
      </p:sp>
    </p:spTree>
    <p:extLst>
      <p:ext uri="{BB962C8B-B14F-4D97-AF65-F5344CB8AC3E}">
        <p14:creationId xmlns:p14="http://schemas.microsoft.com/office/powerpoint/2010/main" val="3473846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praise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worship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213</Words>
  <Application>Microsoft Office PowerPoint</Application>
  <PresentationFormat>On-screen Show (4:3)</PresentationFormat>
  <Paragraphs>47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5</cp:revision>
  <dcterms:created xsi:type="dcterms:W3CDTF">2011-11-20T20:50:54Z</dcterms:created>
  <dcterms:modified xsi:type="dcterms:W3CDTF">2013-05-18T17:43:39Z</dcterms:modified>
</cp:coreProperties>
</file>