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4" r:id="rId9"/>
    <p:sldId id="262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8201B-54D2-4372-B367-2800DF4181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0A138E-3AC9-42B6-994C-374B1C7625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9153CA-7799-4A81-8BE3-CE3B2EE5CC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D166B9-BC22-4D79-9736-BCAA2B57C1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35A9F8-2884-4AE6-A054-A930937CB4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722A1F-7A29-4D6D-B75B-1E92812CE4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46A450-C369-4552-85D6-99545F7756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088890-9246-421F-9F52-996DBAE049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915CBD-672B-44C5-8512-66A88B7EBF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68FD52-A2C3-45AC-AAF1-C410CE2FEE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00FF0-BD62-43B9-B262-BD8B86E70F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ABE57D7-D7E7-42E2-BFA4-63170984928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tender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mercy</a:t>
            </a:r>
          </a:p>
          <a:p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</a:t>
            </a:r>
            <a:r>
              <a:rPr lang="en-US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high as the mountains </a:t>
            </a:r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try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forgive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me</a:t>
            </a:r>
          </a:p>
          <a:p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Your love falls all around me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slow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anger</a:t>
            </a:r>
          </a:p>
          <a:p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</a:t>
            </a:r>
            <a:r>
              <a:rPr lang="en-US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wide as the east to </a:t>
            </a:r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west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quick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to love 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my sins are taken from 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praise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oh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soul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all the deepest parts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give praise to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One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who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pulled you out of darkness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pulled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out of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darkness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pulled you out of darkness 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sz="16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©1999	</a:t>
            </a:r>
            <a:r>
              <a:rPr lang="en-US" sz="16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	Ben </a:t>
            </a:r>
            <a:r>
              <a:rPr lang="en-US" sz="16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&amp; Robin </a:t>
            </a:r>
            <a:r>
              <a:rPr lang="en-US" sz="16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Pasley</a:t>
            </a:r>
            <a:r>
              <a:rPr lang="en-US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6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CCLI# 2722876</a:t>
            </a:r>
            <a:endParaRPr lang="en-US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praise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oh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soul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all the deepest parts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give praise to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One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who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pulled you out of darkness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tender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mercy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forgive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slow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anger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quick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to love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tender mercy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forgive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slow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anger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quick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to love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praise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oh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soul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all the deepest parts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give praise to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One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who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pulled you out of darkness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tender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mercy</a:t>
            </a:r>
          </a:p>
          <a:p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</a:t>
            </a:r>
            <a:r>
              <a:rPr lang="en-US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high as the mountains </a:t>
            </a:r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try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forgive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me</a:t>
            </a:r>
          </a:p>
          <a:p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Your love falls all around me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slow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anger</a:t>
            </a:r>
          </a:p>
          <a:p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</a:t>
            </a:r>
            <a:r>
              <a:rPr lang="en-US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wide as the east to </a:t>
            </a:r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west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quick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to love 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my sins are taken from 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173</Words>
  <Application>Microsoft Office PowerPoint</Application>
  <PresentationFormat>On-screen Show (4:3)</PresentationFormat>
  <Paragraphs>48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Valued Acer Customer</cp:lastModifiedBy>
  <cp:revision>3</cp:revision>
  <dcterms:created xsi:type="dcterms:W3CDTF">2009-07-25T21:15:59Z</dcterms:created>
  <dcterms:modified xsi:type="dcterms:W3CDTF">2013-06-10T23:35:41Z</dcterms:modified>
</cp:coreProperties>
</file>