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5" r:id="rId4"/>
    <p:sldId id="257" r:id="rId5"/>
    <p:sldId id="266" r:id="rId6"/>
    <p:sldId id="258" r:id="rId7"/>
    <p:sldId id="267" r:id="rId8"/>
    <p:sldId id="259" r:id="rId9"/>
    <p:sldId id="268" r:id="rId10"/>
    <p:sldId id="269" r:id="rId11"/>
    <p:sldId id="270" r:id="rId12"/>
    <p:sldId id="260" r:id="rId13"/>
    <p:sldId id="275" r:id="rId14"/>
    <p:sldId id="261" r:id="rId15"/>
    <p:sldId id="276" r:id="rId16"/>
    <p:sldId id="271" r:id="rId17"/>
    <p:sldId id="272" r:id="rId18"/>
    <p:sldId id="273" r:id="rId19"/>
    <p:sldId id="274" r:id="rId20"/>
    <p:sldId id="263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24" autoAdjust="0"/>
    <p:restoredTop sz="94660"/>
  </p:normalViewPr>
  <p:slideViewPr>
    <p:cSldViewPr>
      <p:cViewPr varScale="1">
        <p:scale>
          <a:sx n="47" d="100"/>
          <a:sy n="47" d="100"/>
        </p:scale>
        <p:origin x="-11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AC8F93-CB04-4B8D-8E15-4EFDBF8FC3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04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3F28A6-B1A3-4660-AF20-48605E3DD7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974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75B13-FE53-49B9-9ABB-6285A2FE8B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126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6CE2E4-E7E6-4660-814D-41258B7E4E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1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8EAF6-B4A5-4456-862B-7CF57D5882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577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A6E173-AC4B-49F8-BC07-D3DF3D601D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260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0DB8AD-983F-49FD-A024-F6F0D50C75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4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558968-1395-4DA6-94EB-5E61E28B78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339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FAECDB-AA7B-42FA-8DA1-9562F6F8E9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461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DAD1F-4B2B-4910-A88C-06B32F8DE3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84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B9AC28-E7DE-447A-A60A-2F9DEB2C02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383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32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AC56989-852C-4560-B798-6C71649604F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9137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33400"/>
            <a:ext cx="80010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Moses chased the Promised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Land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Joseph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chased a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dream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1714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33400"/>
            <a:ext cx="7924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David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he chased God’s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own heart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ever seem to chase is me</a:t>
            </a:r>
          </a:p>
        </p:txBody>
      </p:sp>
    </p:spTree>
    <p:extLst>
      <p:ext uri="{BB962C8B-B14F-4D97-AF65-F5344CB8AC3E}">
        <p14:creationId xmlns:p14="http://schemas.microsoft.com/office/powerpoint/2010/main" val="3271714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7924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they say a race can only have one winner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know you’ve got to pull out front 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7924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knows the only time I’m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winnin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I’m chasing Him</a:t>
            </a:r>
          </a:p>
        </p:txBody>
      </p:sp>
    </p:spTree>
    <p:extLst>
      <p:ext uri="{BB962C8B-B14F-4D97-AF65-F5344CB8AC3E}">
        <p14:creationId xmlns:p14="http://schemas.microsoft.com/office/powerpoint/2010/main" val="1602018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well I wish that I could say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at the close of every day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8486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was happy with the way I was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behavin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25994999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33400"/>
            <a:ext cx="7924800" cy="5105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‘Cause Job, he chased an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answer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wise men chased a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child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84460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8486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Jacob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chased her fourteen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years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 captured Rachael’s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smile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98517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33400"/>
            <a:ext cx="7924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Moses chased the Promised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Land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Joseph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chased a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dream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849998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33400"/>
            <a:ext cx="7924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David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he chased God’s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own heart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ever seem to chase is me</a:t>
            </a:r>
          </a:p>
        </p:txBody>
      </p:sp>
    </p:spTree>
    <p:extLst>
      <p:ext uri="{BB962C8B-B14F-4D97-AF65-F5344CB8AC3E}">
        <p14:creationId xmlns:p14="http://schemas.microsoft.com/office/powerpoint/2010/main" val="178268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33400"/>
            <a:ext cx="80010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now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then these feet just take to wandering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now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then I prop them up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at home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Jesus chased the money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men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 chased His Father’s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will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chased my sin 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Calvary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 caught it on that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hill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407400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8486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Saul he chased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Christians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‘til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his blindness made him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407400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David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he chased God’s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own heart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ever seem to chase 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</a:t>
            </a: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800" b="1" u="sng" dirty="0" smtClean="0">
                <a:effectLst/>
                <a:latin typeface="Book Antiqua"/>
                <a:ea typeface="Times New Roman"/>
                <a:cs typeface="Times New Roman"/>
              </a:rPr>
              <a:t>©1995		Andrew Peterson		NO CCLI #</a:t>
            </a:r>
            <a:endParaRPr lang="en-US" sz="1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40740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533400"/>
            <a:ext cx="80772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sometimes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think about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consequences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(sometimes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don’t)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29584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0010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realize that falling down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ain’t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graceful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but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thank the Lord that falling’s full 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grace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sometimes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take my eyes off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know that’s all it takes</a:t>
            </a:r>
          </a:p>
        </p:txBody>
      </p:sp>
    </p:spTree>
    <p:extLst>
      <p:ext uri="{BB962C8B-B14F-4D97-AF65-F5344CB8AC3E}">
        <p14:creationId xmlns:p14="http://schemas.microsoft.com/office/powerpoint/2010/main" val="1953030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Well I wish that I could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say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at the close of every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day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57200"/>
            <a:ext cx="8001000" cy="5181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was happy with the way I was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behavin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4119279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33400"/>
            <a:ext cx="8001000" cy="5105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‘Cause Job, he chased an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answer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wise men chased a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child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33400"/>
            <a:ext cx="7924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Jacob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chased her fourteen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years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 captured Rachael’s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smile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171443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296</Words>
  <Application>Microsoft Office PowerPoint</Application>
  <PresentationFormat>On-screen Show (4:3)</PresentationFormat>
  <Paragraphs>50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Chasing Song</dc:title>
  <dc:creator>User</dc:creator>
  <cp:lastModifiedBy>Valued Acer Customer</cp:lastModifiedBy>
  <cp:revision>4</cp:revision>
  <dcterms:created xsi:type="dcterms:W3CDTF">2008-09-21T21:01:46Z</dcterms:created>
  <dcterms:modified xsi:type="dcterms:W3CDTF">2013-05-18T17:04:10Z</dcterms:modified>
</cp:coreProperties>
</file>