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76" autoAdjust="0"/>
  </p:normalViewPr>
  <p:slideViewPr>
    <p:cSldViewPr>
      <p:cViewPr varScale="1">
        <p:scale>
          <a:sx n="49" d="100"/>
          <a:sy n="49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we'll see Jesus face to face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until 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on to you always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the journey seems so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 you’re walking on your 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there has never been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walked out all alone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troubled soul don't lose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joy and peace He brings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beauty that's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outweighs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hurt of life's sting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 hold on to this hope and the promise that 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more suffering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day with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pain, and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burdens of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no more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try to hold on to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I have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we'll see Jesus face to face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until 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on to you always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can’t wait until that day where the very one I’ve lived for always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wipe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sorrow that I’ve faced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touch the scars that rescued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life of shame and misery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this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why I sing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day with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pain, and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burdens of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no more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we'll see Jesus face to face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day with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pain, and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 feel the weight of what 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hurt that tries to grab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burdens of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no more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we'll see Jesus face to face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wipe away these tears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wipe away these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wipe away these tears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©2008		Jeremy Camp		CCLI# 5322390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many trials that seem to never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 declares this truth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we will enter 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wonders anew 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 hold on to this hope and the promise that 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more suffering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day with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pain, and no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will be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burdens of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no more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396</Words>
  <Application>Microsoft Office PowerPoint</Application>
  <PresentationFormat>On-screen Show (4:3)</PresentationFormat>
  <Paragraphs>69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3</cp:revision>
  <dcterms:created xsi:type="dcterms:W3CDTF">2006-08-16T00:00:00Z</dcterms:created>
  <dcterms:modified xsi:type="dcterms:W3CDTF">2013-06-14T20:39:33Z</dcterms:modified>
</cp:coreProperties>
</file>