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9" r:id="rId4"/>
    <p:sldId id="263" r:id="rId5"/>
    <p:sldId id="270" r:id="rId6"/>
    <p:sldId id="257" r:id="rId7"/>
    <p:sldId id="268" r:id="rId8"/>
    <p:sldId id="261" r:id="rId9"/>
    <p:sldId id="271" r:id="rId10"/>
    <p:sldId id="260" r:id="rId11"/>
    <p:sldId id="264" r:id="rId12"/>
    <p:sldId id="265" r:id="rId13"/>
    <p:sldId id="258" r:id="rId14"/>
    <p:sldId id="272" r:id="rId15"/>
    <p:sldId id="266" r:id="rId16"/>
    <p:sldId id="267" r:id="rId17"/>
    <p:sldId id="259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B287A-BAFE-4845-87EA-80167FD16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1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2FF38-83CD-4EB4-B58B-95786EA0D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9A79E-5469-46F4-856C-C95B87A3A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8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C1443-351D-4D6F-AA53-F4C61DB88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5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95170-E221-4528-B714-D1C780D08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1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578C-CFFF-49FB-B6D2-F8BDAB753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4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125B1-CC62-45F4-9349-04118D9CE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0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E8C8F-B2CD-42E2-B4F4-FA6D8CF4D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1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17D7F-8E16-458C-8310-EB6859059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3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0123A-538D-4478-A411-67F26E442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9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110B2-5B51-41F5-8029-BB3D5AE46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783C0CD-070A-4BB5-AFDE-31AD2308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to me now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words that are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all in this place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 know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181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257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1400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2003			Grant, King			CCLI# 1238416</a:t>
            </a:r>
            <a:r>
              <a:rPr lang="en-US" sz="1400" u="sng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believe in God</a:t>
            </a:r>
          </a:p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we all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life is hard</a:t>
            </a:r>
          </a:p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it might not get easier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don't be afraid</a:t>
            </a:r>
          </a:p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know who you 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don't be afraid</a:t>
            </a:r>
          </a:p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show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believe in God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say you need Jesus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He'll be where you are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He never will leave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to me now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words that are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all in this place</a:t>
            </a:r>
          </a:p>
          <a:p>
            <a:pPr algn="ctr" eaLnBrk="1" hangingPunct="1">
              <a:buFontTx/>
              <a:buNone/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 know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145</Words>
  <Application>Microsoft Office PowerPoint</Application>
  <PresentationFormat>On-screen Show (4:3)</PresentationFormat>
  <Paragraphs>43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Believe In God</dc:title>
  <dc:creator>User</dc:creator>
  <cp:lastModifiedBy>Valued Acer Customer</cp:lastModifiedBy>
  <cp:revision>13</cp:revision>
  <dcterms:created xsi:type="dcterms:W3CDTF">2008-06-21T04:06:48Z</dcterms:created>
  <dcterms:modified xsi:type="dcterms:W3CDTF">2013-05-18T16:10:54Z</dcterms:modified>
</cp:coreProperties>
</file>