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7C212-023D-4B62-A020-1C5AF0D426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95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0F69D-320B-4149-9B2F-A62CB0116E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7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D664F-E715-416C-836A-042FEFC8DD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9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3DB91-B370-4843-8483-8247095279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19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AB076B-3909-46FA-9FE5-AD360E73B3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044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80F11E-04C1-431A-BB5D-899F8029E6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97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3AED0-BCC6-4C40-BC95-218D257D57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22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09DE2-363C-495A-A2E4-7B9989712C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645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3F1C9E-7AB9-4A35-BFA7-0E038D74DF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196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C5BAE3-0485-48A9-8FA1-F48133AE22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30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2D6252-B548-48F8-B351-3C744750D6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9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5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E57964E-C753-418C-90F6-7C04FE50928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everybody’s scared to death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they decide to take that step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out on the water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it’ll be alright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life is so much more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than what your eyes are seeing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will find your way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if you keep believing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I’ve seen dreams that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move the mountains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hope that doesn’t ever end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even when the sky is  falling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I’ve seen miracles just happen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silent prayers get answered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broken hearts become brand new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that’s what faith can do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overcome the odds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do have a chance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(that’s what faith can do)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the world says you can’t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it’ll tell you that you can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I’ve seen dreams that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move the mountains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hope that doesn’t ever end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even when the sky is  falling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I’ve seen miracles just happen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silent prayers get answered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broken hearts become brand new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that’s what faith can do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everybody falls sometimes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gotta find the strength to rise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from the ashes and make a new beginning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that’s what faith can do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even if you fall sometimes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will have the strength to rise</a:t>
            </a: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sz="1600" b="1" u="sng" dirty="0"/>
              <a:t>©2008		Davis, </a:t>
            </a:r>
            <a:r>
              <a:rPr lang="en-US" sz="1600" b="1" u="sng" dirty="0" err="1"/>
              <a:t>Krippayne</a:t>
            </a:r>
            <a:r>
              <a:rPr lang="en-US" sz="1600" b="1" u="sng" dirty="0"/>
              <a:t>		CCLI# 5380356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anyone can feel the ache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think it’s more than you can take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but you’re stronger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stronger than you know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don’t you give up now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sun will soon be shining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gotta face the clouds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find the silver lining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I’ve seen dreams that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move the mountains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hope that doesn’t ever end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even when the sky is  falling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I’ve seen miracles just happen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silent prayers get answered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broken hearts become brand new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that’s what faith can do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 doesn’t matter what you’ve heard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impossible is not a word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it’s just a reason for someone not to try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273</Words>
  <Application>Microsoft Office PowerPoint</Application>
  <PresentationFormat>On-screen Show (4:3)</PresentationFormat>
  <Paragraphs>59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3</cp:revision>
  <dcterms:created xsi:type="dcterms:W3CDTF">2012-05-03T17:28:20Z</dcterms:created>
  <dcterms:modified xsi:type="dcterms:W3CDTF">2013-05-17T23:52:02Z</dcterms:modified>
</cp:coreProperties>
</file>