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7" r:id="rId4"/>
    <p:sldId id="257" r:id="rId5"/>
    <p:sldId id="268" r:id="rId6"/>
    <p:sldId id="258" r:id="rId7"/>
    <p:sldId id="269" r:id="rId8"/>
    <p:sldId id="259" r:id="rId9"/>
    <p:sldId id="277" r:id="rId10"/>
    <p:sldId id="260" r:id="rId11"/>
    <p:sldId id="270" r:id="rId12"/>
    <p:sldId id="261" r:id="rId13"/>
    <p:sldId id="271" r:id="rId14"/>
    <p:sldId id="262" r:id="rId15"/>
    <p:sldId id="272" r:id="rId16"/>
    <p:sldId id="263" r:id="rId17"/>
    <p:sldId id="273" r:id="rId18"/>
    <p:sldId id="264" r:id="rId19"/>
    <p:sldId id="274" r:id="rId20"/>
    <p:sldId id="265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8" autoAdjust="0"/>
    <p:restoredTop sz="94660"/>
  </p:normalViewPr>
  <p:slideViewPr>
    <p:cSldViewPr>
      <p:cViewPr varScale="1">
        <p:scale>
          <a:sx n="38" d="100"/>
          <a:sy n="3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2CC5C9-A39F-40DA-9224-9071CF35B9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294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FCED73-533F-4185-B5F8-7DBCECA39C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215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2680A-EEC7-4AD0-9A97-DBAAE0140F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006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1B01E-4483-4BFC-9E0B-453BEB171D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4891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A4466-8961-4A6D-B102-8A30A68BE9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8091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571DCA-8AF0-4093-9C5C-2853D4171B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2957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EB3B15-1838-4674-A73F-AF82197065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9669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5438B-88A6-4379-A70D-09BA517DAC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046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8A3FB-D7E0-4408-9525-036063BF3F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254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E1EF5F-17C7-4091-A592-B1F5407682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1681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2CFF89-DE2B-46D3-BF72-28C4559544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210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alphaModFix amt="66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0DDF03-A718-474F-A950-0CC73634B97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4170118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if I were everyone’s last choice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what if I mixed in with the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rest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if I failed what I passed before then would you love me less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would you would you love me less</a:t>
            </a:r>
          </a:p>
        </p:txBody>
      </p:sp>
    </p:spTree>
    <p:extLst>
      <p:ext uri="{BB962C8B-B14F-4D97-AF65-F5344CB8AC3E}">
        <p14:creationId xmlns:p14="http://schemas.microsoft.com/office/powerpoint/2010/main" xmlns="" val="882450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say I belong to you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apart from the things 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say I belong to you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in awe of why you do</a:t>
            </a:r>
          </a:p>
        </p:txBody>
      </p:sp>
    </p:spTree>
    <p:extLst>
      <p:ext uri="{BB962C8B-B14F-4D97-AF65-F5344CB8AC3E}">
        <p14:creationId xmlns:p14="http://schemas.microsoft.com/office/powerpoint/2010/main" xmlns="" val="1122252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have I done to deserve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Son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sent to die for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can I give I want to live give me eyes to see</a:t>
            </a:r>
          </a:p>
        </p:txBody>
      </p:sp>
    </p:spTree>
    <p:extLst>
      <p:ext uri="{BB962C8B-B14F-4D97-AF65-F5344CB8AC3E}">
        <p14:creationId xmlns:p14="http://schemas.microsoft.com/office/powerpoint/2010/main" xmlns="" val="4066812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world that keeps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changin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' there's one thing that I know is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true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Your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love is </a:t>
            </a:r>
            <a:r>
              <a:rPr lang="en-US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stayin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‘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there's nothing else I'll hold onto</a:t>
            </a:r>
          </a:p>
        </p:txBody>
      </p:sp>
    </p:spTree>
    <p:extLst>
      <p:ext uri="{BB962C8B-B14F-4D97-AF65-F5344CB8AC3E}">
        <p14:creationId xmlns:p14="http://schemas.microsoft.com/office/powerpoint/2010/main" xmlns="" val="20715923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say I belong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apart from the things I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say I belong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in awe of why you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4822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if I climbed that mountain, what if I swam to that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shore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533400"/>
            <a:ext cx="7162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say I belong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apart from the things I do</a:t>
            </a:r>
          </a:p>
          <a:p>
            <a:pPr>
              <a:lnSpc>
                <a:spcPct val="9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533400"/>
            <a:ext cx="7162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say I belong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in awe of why you do</a:t>
            </a:r>
          </a:p>
          <a:p>
            <a:pPr>
              <a:lnSpc>
                <a:spcPct val="9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2931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533400"/>
            <a:ext cx="7162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I'm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 awe of you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in awe of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</a:t>
            </a:r>
          </a:p>
          <a:p>
            <a:pPr>
              <a:lnSpc>
                <a:spcPct val="9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en-US" sz="28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 sz="18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©2004		Watts, Dodd, </a:t>
            </a:r>
            <a:r>
              <a:rPr lang="en-US" sz="1800" b="1" u="sng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Lavik</a:t>
            </a:r>
            <a:r>
              <a:rPr lang="en-US" sz="18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CCLI# 4326524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521749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if every battle was victorious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then would you love me more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would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love me more</a:t>
            </a:r>
          </a:p>
        </p:txBody>
      </p:sp>
    </p:spTree>
    <p:extLst>
      <p:ext uri="{BB962C8B-B14F-4D97-AF65-F5344CB8AC3E}">
        <p14:creationId xmlns:p14="http://schemas.microsoft.com/office/powerpoint/2010/main" xmlns="" val="271229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if I were everyone's first choice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what if I went farther than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before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if I stood high above the rest than would you love me more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would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love me more</a:t>
            </a:r>
          </a:p>
        </p:txBody>
      </p:sp>
    </p:spTree>
    <p:extLst>
      <p:ext uri="{BB962C8B-B14F-4D97-AF65-F5344CB8AC3E}">
        <p14:creationId xmlns:p14="http://schemas.microsoft.com/office/powerpoint/2010/main" xmlns="" val="2746903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say I belong to you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apart from the things I do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57200"/>
            <a:ext cx="6400800" cy="5181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say I belong to you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I'm in awe of why you do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why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 do</a:t>
            </a:r>
          </a:p>
          <a:p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why you do</a:t>
            </a:r>
          </a:p>
        </p:txBody>
      </p:sp>
    </p:spTree>
    <p:extLst>
      <p:ext uri="{BB962C8B-B14F-4D97-AF65-F5344CB8AC3E}">
        <p14:creationId xmlns:p14="http://schemas.microsoft.com/office/powerpoint/2010/main" xmlns="" val="1058086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if I ignored the hand that fed me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what if I forgot to 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confess</a:t>
            </a: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if I stumbled down that mountain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then would you love me less</a:t>
            </a:r>
          </a:p>
          <a:p>
            <a:pPr>
              <a:lnSpc>
                <a:spcPct val="90000"/>
              </a:lnSpc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Lord would you love me less</a:t>
            </a:r>
          </a:p>
        </p:txBody>
      </p:sp>
    </p:spTree>
    <p:extLst>
      <p:ext uri="{BB962C8B-B14F-4D97-AF65-F5344CB8AC3E}">
        <p14:creationId xmlns:p14="http://schemas.microsoft.com/office/powerpoint/2010/main" xmlns="" val="227755114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305</Words>
  <Application>Microsoft Office PowerPoint</Application>
  <PresentationFormat>On-screen Show (4:3)</PresentationFormat>
  <Paragraphs>49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If</dc:title>
  <dc:creator>User</dc:creator>
  <cp:lastModifiedBy>darin mccoy</cp:lastModifiedBy>
  <cp:revision>5</cp:revision>
  <dcterms:created xsi:type="dcterms:W3CDTF">2009-03-15T05:47:36Z</dcterms:created>
  <dcterms:modified xsi:type="dcterms:W3CDTF">2020-10-17T15:46:26Z</dcterms:modified>
</cp:coreProperties>
</file>