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270C4-41C7-4EE4-A23B-7CF0F4A507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62E51-D1C6-44A3-A81D-F02DDFE511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3581B-4C91-43E8-B162-0027AABA5D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7B068-B6C8-47E4-85FD-42F327855A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9A72A-9525-4060-B6EA-34235C9384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E466F-8474-402E-A044-06F42D10C4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C4B0F-FD23-46DB-83A3-2DEA935D37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B0931E-3914-41C2-BC2C-5B48D6EF64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70A4D-DD1C-4AF6-97B4-E5201D1F0E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6D6B6-3E6B-4F9F-B1E0-30AE370AEB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FB908-AA4E-4F11-A60C-45A10B9702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82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950DF46-EC6A-4C8F-8F17-2BDEEB00248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long...to take me in Your arms of love, So take me in Your arms of love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need...to hear You speak to me, I want...to feel You in this place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long...to take me in Your arms of love, So take me in Your arms of love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take me in Your arms of love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whatever thing that I have carried in this place that will keep me from You</a:t>
            </a:r>
          </a:p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lay it at Your feet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whatever burden I have carried for so long</a:t>
            </a:r>
          </a:p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will keep me from seeing You</a:t>
            </a:r>
          </a:p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lay it down right now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need to hear You speak to me</a:t>
            </a:r>
          </a:p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want to feel You in this place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long to take me in Your arms of love</a:t>
            </a:r>
          </a:p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take me in Your arms of love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of the things that are cluttering my mind</a:t>
            </a:r>
          </a:p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push them far from here and listen for Your voice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of the pain that I am carrying inside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hand it to You, And You will take it, set me free</a:t>
            </a:r>
          </a:p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will fly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pPr indent="457200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need...to hear You speak to me, I want...to feel You in this place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214</Words>
  <Application>Microsoft Office PowerPoint</Application>
  <PresentationFormat>On-screen Show (4:3)</PresentationFormat>
  <Paragraphs>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3</cp:revision>
  <dcterms:created xsi:type="dcterms:W3CDTF">2009-07-25T21:17:35Z</dcterms:created>
  <dcterms:modified xsi:type="dcterms:W3CDTF">2013-06-17T16:49:55Z</dcterms:modified>
</cp:coreProperties>
</file>