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5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I'm not home yet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this world and give me Jesus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earth shakes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found in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lights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found in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I'm not home yet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this world and give me Jesus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I'm not home yet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this world and give me Jesus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I belong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I belong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I belong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I belong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©2010		Jason Ingram	CCLI# 5996063</a:t>
            </a:r>
            <a:endParaRPr lang="en-US" sz="1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sometimes it feels like I'm watching from the outside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sometimes it feels like I'm breathing but am I alive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won't keep searching for answers that aren't here to find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I'm not home yet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this world and give me Jesus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where I belong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when the walls come falling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on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I'm lost in the current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 raging sea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have this blessed assurance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holding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199</Words>
  <Application>Microsoft Office PowerPoint</Application>
  <PresentationFormat>On-screen Show (4:3)</PresentationFormat>
  <Paragraphs>39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darin mccoy</cp:lastModifiedBy>
  <cp:revision>3</cp:revision>
  <dcterms:created xsi:type="dcterms:W3CDTF">2006-08-16T00:00:00Z</dcterms:created>
  <dcterms:modified xsi:type="dcterms:W3CDTF">2020-10-17T16:19:40Z</dcterms:modified>
</cp:coreProperties>
</file>