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You've told me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Yours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the eyes that see my sin would look on me with love and watch me rise again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the voice that calmed the sea would call out through the rain and calm the storm in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the voice that calmed the sea would call out through the rain and calm the storm in me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because of who I am but because of what You've done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because of what I've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of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a flower quickly fading here today and gone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a flower quickly fading here today and gone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wave tossed in the ocean a vapor in the wind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am I that the Lord of all the earth would care to know my name would care to feel my hurt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You hear me when I'm calling Lord You catch me when I'm falling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You've told me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Yours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because of who I am but because of what You've done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because of what I've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of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a flower quickly fading here today and gone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a flower quickly fading here today and gone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wave tossed in the ocean a vapor in the wind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You hear me when I'm calling Lord You catch me when I'm falling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You've told me who 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Yours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am I that the Bright and Morning Star would choose to light the way for my ever wandering heart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Yours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whom shall I fear whom shall I fear ‘cause I am Yours 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2003	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 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Hall	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4196651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because of who I am but because of what You've done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 because of what I've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because of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a flower quickly fading here today and gone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a flower quickly fading here today and gone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tomorrow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wave tossed in the ocean a vapor in the wind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You hear me when I'm calling Lord You catch me when I'm falling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371</Words>
  <Application>Microsoft Office PowerPoint</Application>
  <PresentationFormat>On-screen Show (4:3)</PresentationFormat>
  <Paragraphs>41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2013-06-16T19:15:27Z</dcterms:modified>
</cp:coreProperties>
</file>