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65" r:id="rId6"/>
    <p:sldId id="257" r:id="rId7"/>
    <p:sldId id="266" r:id="rId8"/>
    <p:sldId id="267" r:id="rId9"/>
    <p:sldId id="268" r:id="rId10"/>
    <p:sldId id="269" r:id="rId11"/>
    <p:sldId id="25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6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30993-5418-4694-AA48-1C0BD7AE5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30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5CEF1-109D-48C5-BAC5-64E7DE31F9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1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135FF-99D1-4220-B3B6-7A6DEA3B5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5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1094C-4FBB-4EA5-A9AB-EC72205C7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2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FBA17-9B06-43A2-BB0A-200649EB7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1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F4B5E-0E71-46C8-95DC-E4A9FC027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9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63781-FFD3-41B8-9F9B-07D5A6250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1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51883-AE9E-49F0-959B-9C9394CE7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5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A961A-1452-4E05-BD41-DAD1F9F18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8F4EA-6C8B-44EC-9A71-DF31EF495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6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9AD2B-2679-4470-8B1C-04EDECE09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6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0AECF3D-D3BE-4CD5-ABC1-D861A4CB5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 of God speak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finding myself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midst of You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beyond the music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beyond the noise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that I need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to be with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in the quiet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hear Your voice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 of God speak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would You pour down like rain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washing my eyes to see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majesty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be still and know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You're in this place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let me stay and rest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Your holiness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 of God speak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finding myself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 a loss for words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 of God speak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would You pour down like rain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washing my eyes to see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majesty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be still and know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You're in this place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let me stay and rest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Your holiness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 of God speak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finding myself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 a loss for words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funny thing is it's OK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2002		Millard,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Kipley</a:t>
            </a: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3912788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funny thing is it's OK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last thing I need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to be heard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to hear what You would say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 of God speak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would You pour down like rain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washing my eyes to see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majesty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be still and know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You're in this place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please let me stay and rest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Your holiness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198</Words>
  <Application>Microsoft Office PowerPoint</Application>
  <PresentationFormat>On-screen Show (4:3)</PresentationFormat>
  <Paragraphs>51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of God Speak</dc:title>
  <dc:creator>User</dc:creator>
  <cp:lastModifiedBy>Valued Acer Customer</cp:lastModifiedBy>
  <cp:revision>5</cp:revision>
  <dcterms:created xsi:type="dcterms:W3CDTF">2009-03-25T23:28:38Z</dcterms:created>
  <dcterms:modified xsi:type="dcterms:W3CDTF">2013-05-17T23:38:57Z</dcterms:modified>
</cp:coreProperties>
</file>