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problems you create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been remade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well she tries to believe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she's been given new life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she can't shake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feeling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not true tonight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 knows all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answers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she's rehearsed all the lines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so she'll try to do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better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then she's too weak to try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don't you know who you are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more than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choices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you've made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more than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past mistakes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problems you create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been remade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more than the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choices</a:t>
            </a:r>
          </a:p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you've made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a girl in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corner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tear stains on her eyes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more than the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</a:t>
            </a:r>
          </a:p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past mistakes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</a:t>
            </a:r>
          </a:p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problems you create</a:t>
            </a:r>
          </a:p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you've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been remade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not about what you've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what's been done for 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not about where you've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been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brokenness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brings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to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not about what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feel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He felt to forgive 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what He felt to make you loved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more than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choices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you've made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more than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past mistakes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problems you create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been remade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more than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choices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you've made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the places she's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wandered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shame she can't hide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more than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past mistakes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problems you create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been remade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remade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you've been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remade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remade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you've been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remade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©2008		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Ingram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0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Donehey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CCLI# 5383401</a:t>
            </a:r>
            <a:endParaRPr lang="en-U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 says how did I get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who I once was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I'm crippled by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I've fallen too far to love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don't you know who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what's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been done for you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don't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know who you are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more than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choices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you've made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more than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past mistakes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335</Words>
  <Application>Microsoft Office PowerPoint</Application>
  <PresentationFormat>On-screen Show (4:3)</PresentationFormat>
  <Paragraphs>73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Valued Acer Customer</cp:lastModifiedBy>
  <cp:revision>3</cp:revision>
  <dcterms:created xsi:type="dcterms:W3CDTF">2006-08-16T00:00:00Z</dcterms:created>
  <dcterms:modified xsi:type="dcterms:W3CDTF">2013-06-17T15:52:21Z</dcterms:modified>
</cp:coreProperties>
</file>