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67" r:id="rId6"/>
    <p:sldId id="268" r:id="rId7"/>
    <p:sldId id="269" r:id="rId8"/>
    <p:sldId id="257" r:id="rId9"/>
    <p:sldId id="270" r:id="rId10"/>
    <p:sldId id="258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4" autoAdjust="0"/>
    <p:restoredTop sz="94660"/>
  </p:normalViewPr>
  <p:slideViewPr>
    <p:cSldViewPr>
      <p:cViewPr varScale="1">
        <p:scale>
          <a:sx n="47" d="100"/>
          <a:sy n="47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7C5A2-46C9-4ED0-8260-CFA64829DA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5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8DEB9-C4A5-41E2-9182-1885B8A0CD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8F6F0-D5D4-4E74-9AA6-8BEC51BD81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3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ED2C0-E1A9-423F-BB80-3DEDE06FD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7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2C829-6A2E-4279-A1AD-E45CEA669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902C3-EF68-4FF8-AC2A-E662658E05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1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12185-555C-40BE-9EAE-B77012D84B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6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33A2F-DD95-4114-B229-BDECA20BC2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7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65859-A680-476E-8884-432540B126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7F7D5-F4C2-42E2-853C-C78A7E65BD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0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E1D52-E29F-4F59-97B2-28ECF27030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0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EE22642-6B47-4CA7-B5FD-2DE41DDC58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taking my sin,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cross, my shame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rising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bless Your Name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fall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pick me up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am dry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fill my cup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taking my sin,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cross, my shame</a:t>
            </a:r>
          </a:p>
        </p:txBody>
      </p:sp>
    </p:spTree>
    <p:extLst>
      <p:ext uri="{BB962C8B-B14F-4D97-AF65-F5344CB8AC3E}">
        <p14:creationId xmlns:p14="http://schemas.microsoft.com/office/powerpoint/2010/main" val="2973503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rising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bless Your Name</a:t>
            </a:r>
          </a:p>
        </p:txBody>
      </p:sp>
    </p:spTree>
    <p:extLst>
      <p:ext uri="{BB962C8B-B14F-4D97-AF65-F5344CB8AC3E}">
        <p14:creationId xmlns:p14="http://schemas.microsoft.com/office/powerpoint/2010/main" val="3738326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strength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am weak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264768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fall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pick me up</a:t>
            </a:r>
          </a:p>
        </p:txBody>
      </p:sp>
    </p:spTree>
    <p:extLst>
      <p:ext uri="{BB962C8B-B14F-4D97-AF65-F5344CB8AC3E}">
        <p14:creationId xmlns:p14="http://schemas.microsoft.com/office/powerpoint/2010/main" val="1554378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am dry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fill my cup</a:t>
            </a:r>
          </a:p>
        </p:txBody>
      </p:sp>
    </p:spTree>
    <p:extLst>
      <p:ext uri="{BB962C8B-B14F-4D97-AF65-F5344CB8AC3E}">
        <p14:creationId xmlns:p14="http://schemas.microsoft.com/office/powerpoint/2010/main" val="44091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29038569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2314229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3355989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2314229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3355989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2314229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  <p:extLst>
      <p:ext uri="{BB962C8B-B14F-4D97-AF65-F5344CB8AC3E}">
        <p14:creationId xmlns:p14="http://schemas.microsoft.com/office/powerpoint/2010/main" val="335598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treasure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I seek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</a:p>
          <a:p>
            <a:pPr lvl="0"/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 smtClean="0"/>
              <a:t>©1991		Dennis  Jernigan	CCLI# 825356</a:t>
            </a:r>
            <a:endParaRPr lang="en-US" sz="1800" b="1" u="sng" dirty="0"/>
          </a:p>
        </p:txBody>
      </p:sp>
    </p:spTree>
    <p:extLst>
      <p:ext uri="{BB962C8B-B14F-4D97-AF65-F5344CB8AC3E}">
        <p14:creationId xmlns:p14="http://schemas.microsoft.com/office/powerpoint/2010/main" val="363902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seeking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as a precious jewel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Lord, to give up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I’d be a fool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all in all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Jesus, Lamb of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Your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228</Words>
  <Application>Microsoft Office PowerPoint</Application>
  <PresentationFormat>On-screen Show (4:3)</PresentationFormat>
  <Paragraphs>63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4</cp:revision>
  <dcterms:created xsi:type="dcterms:W3CDTF">2011-12-12T03:43:32Z</dcterms:created>
  <dcterms:modified xsi:type="dcterms:W3CDTF">2013-04-28T15:11:11Z</dcterms:modified>
</cp:coreProperties>
</file>