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2" r:id="rId3"/>
    <p:sldId id="273" r:id="rId4"/>
    <p:sldId id="257" r:id="rId5"/>
    <p:sldId id="258" r:id="rId6"/>
    <p:sldId id="269" r:id="rId7"/>
    <p:sldId id="265" r:id="rId8"/>
    <p:sldId id="259" r:id="rId9"/>
    <p:sldId id="268" r:id="rId10"/>
    <p:sldId id="266" r:id="rId11"/>
    <p:sldId id="261" r:id="rId12"/>
    <p:sldId id="267" r:id="rId13"/>
    <p:sldId id="270" r:id="rId14"/>
    <p:sldId id="271" r:id="rId15"/>
    <p:sldId id="263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76" autoAdjust="0"/>
  </p:normalViewPr>
  <p:slideViewPr>
    <p:cSldViewPr>
      <p:cViewPr varScale="1">
        <p:scale>
          <a:sx n="49" d="100"/>
          <a:sy n="49" d="100"/>
        </p:scale>
        <p:origin x="-11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354BB2-2D7E-4E1F-9338-A869599449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34591-2799-46D9-8058-7C9C61F92B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50E3F-D8ED-4605-BBC9-E5E562E294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DFF45-E8A9-4ED6-AF58-9EB4F0F0E0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BB59E-9628-4468-A3BF-38D4AA6D23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3EC62-2313-4024-B570-1280C25ECC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0B3D7-8765-476A-851A-E226E3BC39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BF64FF-80B4-47F1-83E5-22C3A3389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6DB7F-D4C9-451E-8D1E-8E40378C2F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CA1AA-E221-4C02-9A3C-69B10D978A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F1396-EBC5-45CE-81BC-FBA3D40ACD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3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D1299BA-7C9E-4D10-9643-8C8C12B7767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68341" y="877221"/>
            <a:ext cx="800732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beautiful my sweet, sweet,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beautiful my sweet, sweet, 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beautiful my sweet, sweet, 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352210" y="609292"/>
            <a:ext cx="643958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poured out all your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blood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died upon the cross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Jesus who loves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352210" y="363071"/>
            <a:ext cx="6439583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poured out all your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blood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died upon the cross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Jesus who loves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68341" y="877221"/>
            <a:ext cx="800732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beautiful my sweet, sweet,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beautiful my sweet, sweet, 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beautiful my sweet, sweet, 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796240" y="362215"/>
            <a:ext cx="555152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my strong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melody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my dancing rhythm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perfect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rhyme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want to sing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352209" y="824879"/>
            <a:ext cx="643958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my Father in heaven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Spirit inside me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Jesus who loves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pPr algn="ctr">
              <a:tabLst>
                <a:tab pos="5886450" algn="l"/>
              </a:tabLst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5886450" algn="l"/>
              </a:tabLst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5886450" algn="l"/>
              </a:tabLst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5886450" algn="l"/>
              </a:tabLst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5886450" algn="l"/>
              </a:tabLst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5886450" algn="l"/>
              </a:tabLst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3000" y="3782942"/>
            <a:ext cx="7239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©1999		</a:t>
            </a:r>
            <a:r>
              <a:rPr lang="en-US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Pasley</a:t>
            </a:r>
            <a:r>
              <a:rPr lang="en-US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Chaffer		</a:t>
            </a:r>
            <a:r>
              <a:rPr lang="en-US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2757944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  <a:tabLst>
                <a:tab pos="5886450" algn="l"/>
              </a:tabLs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so good to me</a:t>
            </a:r>
          </a:p>
          <a:p>
            <a:pPr algn="ctr">
              <a:buNone/>
              <a:tabLst>
                <a:tab pos="5886450" algn="l"/>
              </a:tabLs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heal my broken heart</a:t>
            </a:r>
          </a:p>
          <a:p>
            <a:pPr algn="ctr">
              <a:buNone/>
              <a:tabLst>
                <a:tab pos="5886450" algn="l"/>
              </a:tabLs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Father in heaven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  <a:tabLst>
                <a:tab pos="5886450" algn="l"/>
              </a:tabLst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  <a:tabLst>
                <a:tab pos="5886450" algn="l"/>
              </a:tabLst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so good to me</a:t>
            </a:r>
          </a:p>
          <a:p>
            <a:pPr algn="ctr">
              <a:buNone/>
              <a:tabLst>
                <a:tab pos="5886450" algn="l"/>
              </a:tabLs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heal my broken heart</a:t>
            </a:r>
          </a:p>
          <a:p>
            <a:pPr algn="ctr">
              <a:buNone/>
              <a:tabLst>
                <a:tab pos="5886450" algn="l"/>
              </a:tabLs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Father in heaven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68341" y="877221"/>
            <a:ext cx="800732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beautiful my sweet, sweet,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beautiful my sweet, sweet, 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beautiful my sweet, sweet, 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97503" y="791779"/>
            <a:ext cx="874899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ride upon the clouds, You lead me to the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</a:t>
            </a:r>
          </a:p>
          <a:p>
            <a:pPr algn="ctr">
              <a:tabLst>
                <a:tab pos="5886450" algn="l"/>
              </a:tabLst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ride upon the clouds, You lead me to the truth</a:t>
            </a:r>
          </a:p>
          <a:p>
            <a:pPr algn="ctr">
              <a:tabLst>
                <a:tab pos="5886450" algn="l"/>
              </a:tabLst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ride upon the clouds, You lead me to the truth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5886450" algn="l"/>
              </a:tabLs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Spirit inside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97503" y="576336"/>
            <a:ext cx="874899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5886450" algn="l"/>
              </a:tabLst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ride upon the clouds, You lead me to the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</a:t>
            </a:r>
          </a:p>
          <a:p>
            <a:pPr algn="ctr">
              <a:tabLst>
                <a:tab pos="5886450" algn="l"/>
              </a:tabLst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ride upon the clouds, You lead me to the truth</a:t>
            </a:r>
          </a:p>
          <a:p>
            <a:pPr algn="ctr">
              <a:tabLst>
                <a:tab pos="5886450" algn="l"/>
              </a:tabLst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ride upon the clouds, You lead me to the truth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5886450" algn="l"/>
              </a:tabLs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Spirit inside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68341" y="877221"/>
            <a:ext cx="800732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beautiful my sweet, sweet,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beautiful my sweet, sweet, 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beautiful my sweet, sweet, song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sing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796240" y="608436"/>
            <a:ext cx="555152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my strong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melody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my dancing rhythm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perfect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rhyme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want to sing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796240" y="362215"/>
            <a:ext cx="555152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tabLst>
                <a:tab pos="5886450" algn="l"/>
              </a:tabLst>
            </a:pP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my strong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melody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my dancing rhythm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perfect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rhyme</a:t>
            </a:r>
          </a:p>
          <a:p>
            <a:pPr algn="ctr">
              <a:tabLst>
                <a:tab pos="5886450" algn="l"/>
              </a:tabLst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want to sing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362</Words>
  <Application>Microsoft Office PowerPoint</Application>
  <PresentationFormat>On-screen Show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6</cp:revision>
  <dcterms:created xsi:type="dcterms:W3CDTF">2009-07-25T21:14:08Z</dcterms:created>
  <dcterms:modified xsi:type="dcterms:W3CDTF">2013-06-07T23:39:47Z</dcterms:modified>
</cp:coreProperties>
</file>