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EC141-09EA-4904-AA97-32A71600D8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1742F7-6D0A-48A0-A645-CC92381829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B6DBA-3907-4C88-B0FF-490218D827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21A0F9-AEF4-4C6D-8AB7-6F5DA86BAB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6A28A-1D43-4776-A91D-BD9AC9C289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E035BE-0CC9-49A8-8171-F307A1FA33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972021-7D99-4504-A912-B163A0CF15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8EE7C-EF93-4D3A-B458-3CB631752E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C0B1C-2FEF-43A4-B443-8FB9333315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797D6-3556-4436-86B0-285355AB9C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D6F6A-3F49-43C9-B226-EF5473D183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F54CFE3-372A-44B3-B067-CF139DDF4E7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I was a hungry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child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dried up river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I was a burned out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forest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no one could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do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anything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for 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but you put food in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body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water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in my dry bed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and to my blackened branches you brought the springtime green of new life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and nothing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impossible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for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have redeemed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soul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pit of emptiness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have redeemed my soul from death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have redeemed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soul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pit of emptiness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have redeemed my soul from death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have redeemed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soul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pit of emptiness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have redeemed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soul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pit of emptiness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have redeemed my soul from death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have redeemed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soul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pit of emptiness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have redeemed my soul from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death</a:t>
            </a: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©1999		Don &amp; Lori Chaffer		CCLI# 2759715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have redeemed my soul from death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have redeemed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soul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pit of emptiness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have redeemed my soul from death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have redeemed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soul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pit of emptiness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have redeemed my soul from death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have redeemed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soul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pit of emptiness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have redeemed my soul from death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192</Words>
  <Application>Microsoft Office PowerPoint</Application>
  <PresentationFormat>On-screen Show (4:3)</PresentationFormat>
  <Paragraphs>40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3</cp:revision>
  <dcterms:created xsi:type="dcterms:W3CDTF">2009-07-25T21:15:17Z</dcterms:created>
  <dcterms:modified xsi:type="dcterms:W3CDTF">2013-06-10T23:08:18Z</dcterms:modified>
</cp:coreProperties>
</file>