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going through the emotions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 what they mean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it scared me so much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 just wouldn't budge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might have stayed there forever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not for Your touch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but You move me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of myself and into the fire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move me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I'm burning 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hope &amp; desire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You move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go whistling in the dark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making light of it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making light of it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follow with my heart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laughing all the way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‘cause you move me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get me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dancing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me sing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move me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I'm taking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delight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little thing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how it seems to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is only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therapy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you move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CCLI# 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none		©1996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Kennedy, 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Petis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 expensive and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guarantees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I lie here on the couch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my heart hanging out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frozen solid with fear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 a rock in the ground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You move me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give me courage I didn't know I had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move me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can't go with You and stay where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You move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1628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how love was to me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could look and not see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198</Words>
  <Application>Microsoft Office PowerPoint</Application>
  <PresentationFormat>On-screen Show (4:3)</PresentationFormat>
  <Paragraphs>47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</dc:creator>
  <cp:lastModifiedBy>Owner</cp:lastModifiedBy>
  <cp:revision>2</cp:revision>
  <dcterms:created xsi:type="dcterms:W3CDTF">2006-08-16T00:00:00Z</dcterms:created>
  <dcterms:modified xsi:type="dcterms:W3CDTF">2016-04-02T21:38:22Z</dcterms:modified>
</cp:coreProperties>
</file>