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62" r:id="rId4"/>
    <p:sldId id="263" r:id="rId5"/>
    <p:sldId id="264" r:id="rId6"/>
    <p:sldId id="257" r:id="rId7"/>
    <p:sldId id="265" r:id="rId8"/>
    <p:sldId id="258" r:id="rId9"/>
    <p:sldId id="272" r:id="rId10"/>
    <p:sldId id="273" r:id="rId11"/>
    <p:sldId id="274" r:id="rId12"/>
    <p:sldId id="266" r:id="rId13"/>
    <p:sldId id="267" r:id="rId14"/>
    <p:sldId id="268" r:id="rId15"/>
    <p:sldId id="269" r:id="rId16"/>
    <p:sldId id="270" r:id="rId17"/>
    <p:sldId id="271" r:id="rId18"/>
    <p:sldId id="26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C3BB5-0E78-4463-A6D5-B0CD75AF8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DC1AC-FB61-4517-847E-537729208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812BF-F8BD-4A28-BB86-BA7E6D776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7B597-5F64-40D7-88C4-18C069BAF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1DF9-199D-489B-B71B-5AF2E90A9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06797-6757-4B58-914F-89F25BED6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11AD4-BC41-46B3-B2ED-C7DFE6523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DC9BB-D043-4B88-B9F2-50A1B6CCF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CCF57-590E-4BB2-A9D5-56A8975AC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AFB2E-8647-400C-B485-F017FE416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74E8C-B4E7-4E37-83E3-C86458A382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E5BABD97-2771-4073-883F-EE4E36D07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lift up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will lift up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eyes to Your throne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eyes to Your throne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trust You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will trust You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trust You alone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trust  - in - You - alone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give You all my worship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give You all my praise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I long to worship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 of my praise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give You all my worship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give You all my praise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I long to worship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 of my praise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give You all my worship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give You all my praise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I long to worship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 of my praise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 of my praise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 of my praise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1991		David 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Ruis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487976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worship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will worship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all of my heart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 all of my heart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praise You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will praise You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all of my strength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 - all - of - my - strength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seek You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will seek You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of my days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 of my days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follow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will follow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of Your ways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 - of - Your - ways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give You all my worship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give You all my praise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I long to worship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 of my praise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bow down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will bow down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hail You as King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hail You as King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serve You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will serve You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give You everything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give - You – every - thing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265</Words>
  <Application>Microsoft Office PowerPoint</Application>
  <PresentationFormat>On-screen Show (4:3)</PresentationFormat>
  <Paragraphs>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Will Worship</dc:title>
  <dc:creator>User</dc:creator>
  <cp:lastModifiedBy>Valued Acer Customer</cp:lastModifiedBy>
  <cp:revision>5</cp:revision>
  <dcterms:created xsi:type="dcterms:W3CDTF">2009-03-26T02:33:03Z</dcterms:created>
  <dcterms:modified xsi:type="dcterms:W3CDTF">2013-06-08T19:22:32Z</dcterms:modified>
</cp:coreProperties>
</file>