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64" r:id="rId4"/>
    <p:sldId id="265" r:id="rId5"/>
    <p:sldId id="266" r:id="rId6"/>
    <p:sldId id="257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62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0EE48-0044-4B2D-8C29-12E24BE8D9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44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54EA2-7A3D-4AEE-88FE-781FCBC10F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969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B1DD0-67A8-4242-978D-E6D5288DBD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147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1A444-812A-4A59-B3B3-8FF2FC0AFB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159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F088C-D510-41C0-B5E8-0953B616FF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F30BC-A51C-4B34-8DA2-016A39EADB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813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9C234E-2648-45E9-B2C2-091B5B9D02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19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A164B-F948-4446-B788-5F34745480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022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2C59F-3547-44B4-ACAC-74A51558F9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464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087C5-F40D-49C5-B2D7-890F4F53BC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948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7A716-595C-4C63-8218-CCDCC97362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769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FE15C377-973B-401F-8100-AC1C3B09D2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righteousness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like the mighty mountains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justice flows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like the oceans tide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lift my voice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worship You my King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find my strength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the shadow of Your wings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lift my voice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worship You my King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find my strength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the shadow of Your wings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lift my voice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worship You my King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find my strength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the shadow of Your wings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oh Lord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reaches the heavens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faithfulness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stretches to the skies</a:t>
            </a: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r>
              <a:rPr lang="en-US" sz="1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© 1999		Avery, Carr, Powell, Lee, Anderson,	CCLI# 1894255</a:t>
            </a:r>
            <a:r>
              <a:rPr lang="en-US" sz="1400" dirty="0" smtClean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oh Lord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reaches to the heavens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faithfulness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stretches to the skies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righteousness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like the mighty mountains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justice flows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like the oceans tide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lift my voice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worship You my King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will find my strength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the shadow of Your wings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oh Lord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reaches to the heavens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faithfulness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stretches to the skies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155</Words>
  <Application>Microsoft Office PowerPoint</Application>
  <PresentationFormat>On-screen Show (4:3)</PresentationFormat>
  <Paragraphs>42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Love Oh Lord</dc:title>
  <dc:creator>User</dc:creator>
  <cp:lastModifiedBy>Valued Acer Customer</cp:lastModifiedBy>
  <cp:revision>6</cp:revision>
  <dcterms:created xsi:type="dcterms:W3CDTF">2009-03-25T23:55:01Z</dcterms:created>
  <dcterms:modified xsi:type="dcterms:W3CDTF">2013-05-17T23:29:11Z</dcterms:modified>
</cp:coreProperties>
</file>